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35"/>
  </p:notesMasterIdLst>
  <p:sldIdLst>
    <p:sldId id="259" r:id="rId5"/>
    <p:sldId id="272" r:id="rId6"/>
    <p:sldId id="286" r:id="rId7"/>
    <p:sldId id="291" r:id="rId8"/>
    <p:sldId id="292" r:id="rId9"/>
    <p:sldId id="293" r:id="rId10"/>
    <p:sldId id="295" r:id="rId11"/>
    <p:sldId id="296" r:id="rId12"/>
    <p:sldId id="297" r:id="rId13"/>
    <p:sldId id="287" r:id="rId14"/>
    <p:sldId id="299" r:id="rId15"/>
    <p:sldId id="300" r:id="rId16"/>
    <p:sldId id="302" r:id="rId17"/>
    <p:sldId id="304" r:id="rId18"/>
    <p:sldId id="303" r:id="rId19"/>
    <p:sldId id="305" r:id="rId20"/>
    <p:sldId id="288" r:id="rId21"/>
    <p:sldId id="2147473259" r:id="rId22"/>
    <p:sldId id="2147473260" r:id="rId23"/>
    <p:sldId id="289" r:id="rId24"/>
    <p:sldId id="2147473261" r:id="rId25"/>
    <p:sldId id="290" r:id="rId26"/>
    <p:sldId id="2147473254" r:id="rId27"/>
    <p:sldId id="2147473263" r:id="rId28"/>
    <p:sldId id="2147473264" r:id="rId29"/>
    <p:sldId id="2147473265" r:id="rId30"/>
    <p:sldId id="2147473262" r:id="rId31"/>
    <p:sldId id="2147473266" r:id="rId32"/>
    <p:sldId id="2147473269" r:id="rId33"/>
    <p:sldId id="2147473270" r:id="rId34"/>
  </p:sldIdLst>
  <p:sldSz cx="12192000" cy="6858000"/>
  <p:notesSz cx="6797675" cy="9872663"/>
  <p:custDataLst>
    <p:tags r:id="rId36"/>
  </p:custDataLst>
  <p:defaultTextStyle>
    <a:defPPr>
      <a:defRPr lang="en-US"/>
    </a:defPPr>
    <a:lvl1pPr marL="0" algn="l" defTabSz="1023967" rtl="0" eaLnBrk="1" latinLnBrk="0" hangingPunct="1">
      <a:defRPr sz="2000" kern="1200">
        <a:solidFill>
          <a:schemeClr val="tx1"/>
        </a:solidFill>
        <a:latin typeface="+mn-lt"/>
        <a:ea typeface="+mn-ea"/>
        <a:cs typeface="+mn-cs"/>
      </a:defRPr>
    </a:lvl1pPr>
    <a:lvl2pPr marL="511984" algn="l" defTabSz="1023967" rtl="0" eaLnBrk="1" latinLnBrk="0" hangingPunct="1">
      <a:defRPr sz="2000" kern="1200">
        <a:solidFill>
          <a:schemeClr val="tx1"/>
        </a:solidFill>
        <a:latin typeface="+mn-lt"/>
        <a:ea typeface="+mn-ea"/>
        <a:cs typeface="+mn-cs"/>
      </a:defRPr>
    </a:lvl2pPr>
    <a:lvl3pPr marL="1023967" algn="l" defTabSz="1023967" rtl="0" eaLnBrk="1" latinLnBrk="0" hangingPunct="1">
      <a:defRPr sz="2000" kern="1200">
        <a:solidFill>
          <a:schemeClr val="tx1"/>
        </a:solidFill>
        <a:latin typeface="+mn-lt"/>
        <a:ea typeface="+mn-ea"/>
        <a:cs typeface="+mn-cs"/>
      </a:defRPr>
    </a:lvl3pPr>
    <a:lvl4pPr marL="1535951" algn="l" defTabSz="1023967" rtl="0" eaLnBrk="1" latinLnBrk="0" hangingPunct="1">
      <a:defRPr sz="2000" kern="1200">
        <a:solidFill>
          <a:schemeClr val="tx1"/>
        </a:solidFill>
        <a:latin typeface="+mn-lt"/>
        <a:ea typeface="+mn-ea"/>
        <a:cs typeface="+mn-cs"/>
      </a:defRPr>
    </a:lvl4pPr>
    <a:lvl5pPr marL="2047934" algn="l" defTabSz="1023967" rtl="0" eaLnBrk="1" latinLnBrk="0" hangingPunct="1">
      <a:defRPr sz="2000" kern="1200">
        <a:solidFill>
          <a:schemeClr val="tx1"/>
        </a:solidFill>
        <a:latin typeface="+mn-lt"/>
        <a:ea typeface="+mn-ea"/>
        <a:cs typeface="+mn-cs"/>
      </a:defRPr>
    </a:lvl5pPr>
    <a:lvl6pPr marL="2559918" algn="l" defTabSz="1023967" rtl="0" eaLnBrk="1" latinLnBrk="0" hangingPunct="1">
      <a:defRPr sz="2000" kern="1200">
        <a:solidFill>
          <a:schemeClr val="tx1"/>
        </a:solidFill>
        <a:latin typeface="+mn-lt"/>
        <a:ea typeface="+mn-ea"/>
        <a:cs typeface="+mn-cs"/>
      </a:defRPr>
    </a:lvl6pPr>
    <a:lvl7pPr marL="3071901" algn="l" defTabSz="1023967" rtl="0" eaLnBrk="1" latinLnBrk="0" hangingPunct="1">
      <a:defRPr sz="2000" kern="1200">
        <a:solidFill>
          <a:schemeClr val="tx1"/>
        </a:solidFill>
        <a:latin typeface="+mn-lt"/>
        <a:ea typeface="+mn-ea"/>
        <a:cs typeface="+mn-cs"/>
      </a:defRPr>
    </a:lvl7pPr>
    <a:lvl8pPr marL="3583884" algn="l" defTabSz="1023967" rtl="0" eaLnBrk="1" latinLnBrk="0" hangingPunct="1">
      <a:defRPr sz="2000" kern="1200">
        <a:solidFill>
          <a:schemeClr val="tx1"/>
        </a:solidFill>
        <a:latin typeface="+mn-lt"/>
        <a:ea typeface="+mn-ea"/>
        <a:cs typeface="+mn-cs"/>
      </a:defRPr>
    </a:lvl8pPr>
    <a:lvl9pPr marL="4095868" algn="l" defTabSz="1023967" rtl="0" eaLnBrk="1" latinLnBrk="0" hangingPunct="1">
      <a:defRPr sz="20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2" userDrawn="1">
          <p15:clr>
            <a:srgbClr val="A4A3A4"/>
          </p15:clr>
        </p15:guide>
        <p15:guide id="2" orient="horz" pos="1176" userDrawn="1">
          <p15:clr>
            <a:srgbClr val="A4A3A4"/>
          </p15:clr>
        </p15:guide>
        <p15:guide id="3" orient="horz" pos="1512" userDrawn="1">
          <p15:clr>
            <a:srgbClr val="A4A3A4"/>
          </p15:clr>
        </p15:guide>
        <p15:guide id="4" orient="horz" pos="2616" userDrawn="1">
          <p15:clr>
            <a:srgbClr val="A4A3A4"/>
          </p15:clr>
        </p15:guide>
        <p15:guide id="5" pos="552" userDrawn="1">
          <p15:clr>
            <a:srgbClr val="A4A3A4"/>
          </p15:clr>
        </p15:guide>
        <p15:guide id="6" pos="2976" userDrawn="1">
          <p15:clr>
            <a:srgbClr val="A4A3A4"/>
          </p15:clr>
        </p15:guide>
        <p15:guide id="7" pos="6792" userDrawn="1">
          <p15:clr>
            <a:srgbClr val="A4A3A4"/>
          </p15:clr>
        </p15:guide>
        <p15:guide id="8" pos="4560" userDrawn="1">
          <p15:clr>
            <a:srgbClr val="A4A3A4"/>
          </p15:clr>
        </p15:guide>
      </p15:sldGuideLst>
    </p:ext>
    <p:ext uri="{2D200454-40CA-4A62-9FC3-DE9A4176ACB9}">
      <p15:notesGuideLst xmlns:p15="http://schemas.microsoft.com/office/powerpoint/2012/main">
        <p15:guide id="1" orient="horz" pos="3109"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28CEB01-E8FF-EA7F-A37C-5A7B9BF3D68A}" name="Sebastian Byskov Jensen" initials="SB" userId="S::sbjensen@Nilfisk.com::3627f06f-3224-4433-a481-d48ba3e130a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harlotte Vittrup" initials="CV" lastIdx="44" clrIdx="0">
    <p:extLst>
      <p:ext uri="{19B8F6BF-5375-455C-9EA6-DF929625EA0E}">
        <p15:presenceInfo xmlns:p15="http://schemas.microsoft.com/office/powerpoint/2012/main" userId="S-1-5-21-2455030247-886758136-1406340923-94286" providerId="AD"/>
      </p:ext>
    </p:extLst>
  </p:cmAuthor>
  <p:cmAuthor id="2" name="Lars Chrois" initials="LC" lastIdx="26" clrIdx="1">
    <p:extLst>
      <p:ext uri="{19B8F6BF-5375-455C-9EA6-DF929625EA0E}">
        <p15:presenceInfo xmlns:p15="http://schemas.microsoft.com/office/powerpoint/2012/main" userId="3ee1608269410e2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F1F3"/>
    <a:srgbClr val="8997A4"/>
    <a:srgbClr val="7C878E"/>
    <a:srgbClr val="000000"/>
    <a:srgbClr val="979797"/>
    <a:srgbClr val="4B4F54"/>
    <a:srgbClr val="606A70"/>
    <a:srgbClr val="D4CFBE"/>
    <a:srgbClr val="82827E"/>
    <a:srgbClr val="DDCF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651" autoAdjust="0"/>
    <p:restoredTop sz="92949" autoAdjust="0"/>
  </p:normalViewPr>
  <p:slideViewPr>
    <p:cSldViewPr snapToGrid="0">
      <p:cViewPr varScale="1">
        <p:scale>
          <a:sx n="114" d="100"/>
          <a:sy n="114" d="100"/>
        </p:scale>
        <p:origin x="1320" y="278"/>
      </p:cViewPr>
      <p:guideLst>
        <p:guide orient="horz" pos="192"/>
        <p:guide orient="horz" pos="1176"/>
        <p:guide orient="horz" pos="1512"/>
        <p:guide orient="horz" pos="2616"/>
        <p:guide pos="552"/>
        <p:guide pos="2976"/>
        <p:guide pos="6792"/>
        <p:guide pos="4560"/>
      </p:guideLst>
    </p:cSldViewPr>
  </p:slideViewPr>
  <p:outlineViewPr>
    <p:cViewPr>
      <p:scale>
        <a:sx n="33" d="100"/>
        <a:sy n="33" d="100"/>
      </p:scale>
      <p:origin x="0" y="0"/>
    </p:cViewPr>
  </p:outlineViewPr>
  <p:notesTextViewPr>
    <p:cViewPr>
      <p:scale>
        <a:sx n="1" d="1"/>
        <a:sy n="1" d="1"/>
      </p:scale>
      <p:origin x="0" y="0"/>
    </p:cViewPr>
  </p:notesTextViewPr>
  <p:notesViewPr>
    <p:cSldViewPr snapToGrid="0" showGuides="1">
      <p:cViewPr varScale="1">
        <p:scale>
          <a:sx n="88" d="100"/>
          <a:sy n="88" d="100"/>
        </p:scale>
        <p:origin x="6630" y="90"/>
      </p:cViewPr>
      <p:guideLst>
        <p:guide orient="horz" pos="3109"/>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2-20T19:20:06.845"/>
    </inkml:context>
    <inkml:brush xml:id="br0">
      <inkml:brushProperty name="width" value="0.05" units="cm"/>
      <inkml:brushProperty name="height" value="0.05" units="cm"/>
      <inkml:brushProperty name="color" value="#008C3A"/>
    </inkml:brush>
  </inkml:definitions>
  <inkml:trace contextRef="#ctx0" brushRef="#br0">0 1 7578,'0'0'1600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3633"/>
          </a:xfrm>
          <a:prstGeom prst="rect">
            <a:avLst/>
          </a:prstGeom>
        </p:spPr>
        <p:txBody>
          <a:bodyPr vert="horz" lIns="91440" tIns="45720" rIns="91440" bIns="45720" rtlCol="0"/>
          <a:lstStyle>
            <a:lvl1pPr algn="l">
              <a:defRPr sz="1050">
                <a:latin typeface="Arial" panose="020B0604020202020204" pitchFamily="34" charset="0"/>
                <a:cs typeface="Arial" panose="020B0604020202020204" pitchFamily="34" charset="0"/>
              </a:defRPr>
            </a:lvl1pPr>
          </a:lstStyle>
          <a:p>
            <a:endParaRPr lang="en-US"/>
          </a:p>
        </p:txBody>
      </p:sp>
      <p:sp>
        <p:nvSpPr>
          <p:cNvPr id="3" name="Date Placeholder 2"/>
          <p:cNvSpPr>
            <a:spLocks noGrp="1"/>
          </p:cNvSpPr>
          <p:nvPr>
            <p:ph type="dt" idx="1"/>
          </p:nvPr>
        </p:nvSpPr>
        <p:spPr>
          <a:xfrm>
            <a:off x="3850443" y="0"/>
            <a:ext cx="2945659" cy="493633"/>
          </a:xfrm>
          <a:prstGeom prst="rect">
            <a:avLst/>
          </a:prstGeom>
        </p:spPr>
        <p:txBody>
          <a:bodyPr vert="horz" lIns="91440" tIns="45720" rIns="91440" bIns="45720" rtlCol="0"/>
          <a:lstStyle>
            <a:lvl1pPr algn="r">
              <a:defRPr sz="1050">
                <a:latin typeface="Arial" panose="020B0604020202020204" pitchFamily="34" charset="0"/>
                <a:cs typeface="Arial" panose="020B0604020202020204" pitchFamily="34" charset="0"/>
              </a:defRPr>
            </a:lvl1pPr>
          </a:lstStyle>
          <a:p>
            <a:fld id="{377487DA-082B-4712-87EF-A52F989376F6}" type="datetimeFigureOut">
              <a:rPr lang="en-US" smtClean="0"/>
              <a:pPr/>
              <a:t>10/14/2024</a:t>
            </a:fld>
            <a:endParaRPr lang="en-US"/>
          </a:p>
        </p:txBody>
      </p:sp>
      <p:sp>
        <p:nvSpPr>
          <p:cNvPr id="4" name="Slide Image Placeholder 3"/>
          <p:cNvSpPr>
            <a:spLocks noGrp="1" noRot="1" noChangeAspect="1"/>
          </p:cNvSpPr>
          <p:nvPr>
            <p:ph type="sldImg" idx="2"/>
          </p:nvPr>
        </p:nvSpPr>
        <p:spPr>
          <a:xfrm>
            <a:off x="107950" y="739775"/>
            <a:ext cx="6581775" cy="370363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689515"/>
            <a:ext cx="5438140" cy="4442698"/>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9377316"/>
            <a:ext cx="2945659" cy="49363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377316"/>
            <a:ext cx="2945659" cy="493633"/>
          </a:xfrm>
          <a:prstGeom prst="rect">
            <a:avLst/>
          </a:prstGeom>
        </p:spPr>
        <p:txBody>
          <a:bodyPr vert="horz" lIns="91440" tIns="45720" rIns="91440" bIns="45720" rtlCol="0" anchor="b"/>
          <a:lstStyle>
            <a:lvl1pPr algn="r">
              <a:defRPr sz="1200"/>
            </a:lvl1pPr>
          </a:lstStyle>
          <a:p>
            <a:fld id="{6054CEA7-A081-4B80-B0DE-E1334A21D67A}" type="slidenum">
              <a:rPr lang="en-US" smtClean="0"/>
              <a:t>‹N°›</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notesStyle>
    <a:lvl1pPr marL="0" algn="l" defTabSz="1023967" rtl="0" eaLnBrk="1" latinLnBrk="0" hangingPunct="1">
      <a:defRPr sz="1050" kern="1200">
        <a:solidFill>
          <a:schemeClr val="tx1"/>
        </a:solidFill>
        <a:latin typeface="Arial" panose="020B0604020202020204" pitchFamily="34" charset="0"/>
        <a:ea typeface="+mn-ea"/>
        <a:cs typeface="Arial" panose="020B0604020202020204" pitchFamily="34" charset="0"/>
      </a:defRPr>
    </a:lvl1pPr>
    <a:lvl2pPr marL="511984" algn="l" defTabSz="1023967" rtl="0" eaLnBrk="1" latinLnBrk="0" hangingPunct="1">
      <a:defRPr sz="1050" kern="1200">
        <a:solidFill>
          <a:schemeClr val="tx1"/>
        </a:solidFill>
        <a:latin typeface="Arial" panose="020B0604020202020204" pitchFamily="34" charset="0"/>
        <a:ea typeface="+mn-ea"/>
        <a:cs typeface="Arial" panose="020B0604020202020204" pitchFamily="34" charset="0"/>
      </a:defRPr>
    </a:lvl2pPr>
    <a:lvl3pPr marL="1023967" algn="l" defTabSz="1023967" rtl="0" eaLnBrk="1" latinLnBrk="0" hangingPunct="1">
      <a:defRPr sz="1050" kern="1200">
        <a:solidFill>
          <a:schemeClr val="tx1"/>
        </a:solidFill>
        <a:latin typeface="Arial" panose="020B0604020202020204" pitchFamily="34" charset="0"/>
        <a:ea typeface="+mn-ea"/>
        <a:cs typeface="Arial" panose="020B0604020202020204" pitchFamily="34" charset="0"/>
      </a:defRPr>
    </a:lvl3pPr>
    <a:lvl4pPr marL="1535951" algn="l" defTabSz="1023967" rtl="0" eaLnBrk="1" latinLnBrk="0" hangingPunct="1">
      <a:defRPr sz="1050" kern="1200">
        <a:solidFill>
          <a:schemeClr val="tx1"/>
        </a:solidFill>
        <a:latin typeface="Arial" panose="020B0604020202020204" pitchFamily="34" charset="0"/>
        <a:ea typeface="+mn-ea"/>
        <a:cs typeface="Arial" panose="020B0604020202020204" pitchFamily="34" charset="0"/>
      </a:defRPr>
    </a:lvl4pPr>
    <a:lvl5pPr marL="2047934" algn="l" defTabSz="1023967" rtl="0" eaLnBrk="1" latinLnBrk="0" hangingPunct="1">
      <a:defRPr sz="1050" kern="1200">
        <a:solidFill>
          <a:schemeClr val="tx1"/>
        </a:solidFill>
        <a:latin typeface="Arial" panose="020B0604020202020204" pitchFamily="34" charset="0"/>
        <a:ea typeface="+mn-ea"/>
        <a:cs typeface="Arial" panose="020B0604020202020204" pitchFamily="34" charset="0"/>
      </a:defRPr>
    </a:lvl5pPr>
    <a:lvl6pPr marL="2559918" algn="l" defTabSz="1023967" rtl="0" eaLnBrk="1" latinLnBrk="0" hangingPunct="1">
      <a:defRPr sz="1300" kern="1200">
        <a:solidFill>
          <a:schemeClr val="tx1"/>
        </a:solidFill>
        <a:latin typeface="+mn-lt"/>
        <a:ea typeface="+mn-ea"/>
        <a:cs typeface="+mn-cs"/>
      </a:defRPr>
    </a:lvl6pPr>
    <a:lvl7pPr marL="3071901" algn="l" defTabSz="1023967" rtl="0" eaLnBrk="1" latinLnBrk="0" hangingPunct="1">
      <a:defRPr sz="1300" kern="1200">
        <a:solidFill>
          <a:schemeClr val="tx1"/>
        </a:solidFill>
        <a:latin typeface="+mn-lt"/>
        <a:ea typeface="+mn-ea"/>
        <a:cs typeface="+mn-cs"/>
      </a:defRPr>
    </a:lvl7pPr>
    <a:lvl8pPr marL="3583884" algn="l" defTabSz="1023967" rtl="0" eaLnBrk="1" latinLnBrk="0" hangingPunct="1">
      <a:defRPr sz="1300" kern="1200">
        <a:solidFill>
          <a:schemeClr val="tx1"/>
        </a:solidFill>
        <a:latin typeface="+mn-lt"/>
        <a:ea typeface="+mn-ea"/>
        <a:cs typeface="+mn-cs"/>
      </a:defRPr>
    </a:lvl8pPr>
    <a:lvl9pPr marL="4095868" algn="l" defTabSz="102396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054CEA7-A081-4B80-B0DE-E1334A21D67A}" type="slidenum">
              <a:rPr lang="en-US" smtClean="0"/>
              <a:t>1</a:t>
            </a:fld>
            <a:endParaRPr lang="en-US"/>
          </a:p>
        </p:txBody>
      </p:sp>
    </p:spTree>
    <p:extLst>
      <p:ext uri="{BB962C8B-B14F-4D97-AF65-F5344CB8AC3E}">
        <p14:creationId xmlns:p14="http://schemas.microsoft.com/office/powerpoint/2010/main" val="21211681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a-DK" dirty="0"/>
          </a:p>
        </p:txBody>
      </p:sp>
      <p:sp>
        <p:nvSpPr>
          <p:cNvPr id="4" name="Slide Number Placeholder 3"/>
          <p:cNvSpPr>
            <a:spLocks noGrp="1"/>
          </p:cNvSpPr>
          <p:nvPr>
            <p:ph type="sldNum" sz="quarter" idx="5"/>
          </p:nvPr>
        </p:nvSpPr>
        <p:spPr/>
        <p:txBody>
          <a:bodyPr/>
          <a:lstStyle/>
          <a:p>
            <a:fld id="{6054CEA7-A081-4B80-B0DE-E1334A21D67A}" type="slidenum">
              <a:rPr lang="en-US" smtClean="0"/>
              <a:t>8</a:t>
            </a:fld>
            <a:endParaRPr lang="en-US"/>
          </a:p>
        </p:txBody>
      </p:sp>
    </p:spTree>
    <p:extLst>
      <p:ext uri="{BB962C8B-B14F-4D97-AF65-F5344CB8AC3E}">
        <p14:creationId xmlns:p14="http://schemas.microsoft.com/office/powerpoint/2010/main" val="14721317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054CEA7-A081-4B80-B0DE-E1334A21D67A}" type="slidenum">
              <a:rPr lang="en-US" smtClean="0"/>
              <a:t>18</a:t>
            </a:fld>
            <a:endParaRPr lang="en-US"/>
          </a:p>
        </p:txBody>
      </p:sp>
    </p:spTree>
    <p:extLst>
      <p:ext uri="{BB962C8B-B14F-4D97-AF65-F5344CB8AC3E}">
        <p14:creationId xmlns:p14="http://schemas.microsoft.com/office/powerpoint/2010/main" val="18619393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054CEA7-A081-4B80-B0DE-E1334A21D67A}" type="slidenum">
              <a:rPr lang="en-US" smtClean="0"/>
              <a:t>23</a:t>
            </a:fld>
            <a:endParaRPr lang="en-US"/>
          </a:p>
        </p:txBody>
      </p:sp>
    </p:spTree>
    <p:extLst>
      <p:ext uri="{BB962C8B-B14F-4D97-AF65-F5344CB8AC3E}">
        <p14:creationId xmlns:p14="http://schemas.microsoft.com/office/powerpoint/2010/main" val="35613163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054CEA7-A081-4B80-B0DE-E1334A21D67A}" type="slidenum">
              <a:rPr lang="en-US" smtClean="0"/>
              <a:t>24</a:t>
            </a:fld>
            <a:endParaRPr lang="en-US"/>
          </a:p>
        </p:txBody>
      </p:sp>
    </p:spTree>
    <p:extLst>
      <p:ext uri="{BB962C8B-B14F-4D97-AF65-F5344CB8AC3E}">
        <p14:creationId xmlns:p14="http://schemas.microsoft.com/office/powerpoint/2010/main" val="39927612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054CEA7-A081-4B80-B0DE-E1334A21D67A}" type="slidenum">
              <a:rPr lang="en-US" smtClean="0"/>
              <a:t>25</a:t>
            </a:fld>
            <a:endParaRPr lang="en-US"/>
          </a:p>
        </p:txBody>
      </p:sp>
    </p:spTree>
    <p:extLst>
      <p:ext uri="{BB962C8B-B14F-4D97-AF65-F5344CB8AC3E}">
        <p14:creationId xmlns:p14="http://schemas.microsoft.com/office/powerpoint/2010/main" val="14197855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054CEA7-A081-4B80-B0DE-E1334A21D67A}" type="slidenum">
              <a:rPr lang="en-US" smtClean="0"/>
              <a:t>26</a:t>
            </a:fld>
            <a:endParaRPr lang="en-US"/>
          </a:p>
        </p:txBody>
      </p:sp>
    </p:spTree>
    <p:extLst>
      <p:ext uri="{BB962C8B-B14F-4D97-AF65-F5344CB8AC3E}">
        <p14:creationId xmlns:p14="http://schemas.microsoft.com/office/powerpoint/2010/main" val="19451619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054CEA7-A081-4B80-B0DE-E1334A21D67A}" type="slidenum">
              <a:rPr lang="en-US" smtClean="0"/>
              <a:t>29</a:t>
            </a:fld>
            <a:endParaRPr lang="en-US"/>
          </a:p>
        </p:txBody>
      </p:sp>
    </p:spTree>
    <p:extLst>
      <p:ext uri="{BB962C8B-B14F-4D97-AF65-F5344CB8AC3E}">
        <p14:creationId xmlns:p14="http://schemas.microsoft.com/office/powerpoint/2010/main" val="5221062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054CEA7-A081-4B80-B0DE-E1334A21D67A}" type="slidenum">
              <a:rPr lang="en-US" smtClean="0"/>
              <a:t>30</a:t>
            </a:fld>
            <a:endParaRPr lang="en-US"/>
          </a:p>
        </p:txBody>
      </p:sp>
    </p:spTree>
    <p:extLst>
      <p:ext uri="{BB962C8B-B14F-4D97-AF65-F5344CB8AC3E}">
        <p14:creationId xmlns:p14="http://schemas.microsoft.com/office/powerpoint/2010/main" val="340106134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emf"/></Relationships>
</file>

<file path=ppt/slideLayouts/_rels/slideLayout1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5.xml"/><Relationship Id="rId4" Type="http://schemas.openxmlformats.org/officeDocument/2006/relationships/image" Target="../media/image1.emf"/></Relationships>
</file>

<file path=ppt/slideLayouts/_rels/slideLayout11.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6.xml"/><Relationship Id="rId4" Type="http://schemas.openxmlformats.org/officeDocument/2006/relationships/image" Target="../media/image1.emf"/></Relationships>
</file>

<file path=ppt/slideLayouts/_rels/slideLayout12.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7.xml"/><Relationship Id="rId4" Type="http://schemas.openxmlformats.org/officeDocument/2006/relationships/image" Target="../media/image1.emf"/></Relationships>
</file>

<file path=ppt/slideLayouts/_rels/slideLayout13.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1.xml"/><Relationship Id="rId1" Type="http://schemas.openxmlformats.org/officeDocument/2006/relationships/tags" Target="../tags/tag8.xml"/><Relationship Id="rId4" Type="http://schemas.openxmlformats.org/officeDocument/2006/relationships/image" Target="../media/image3.emf"/></Relationships>
</file>

<file path=ppt/slideLayouts/_rels/slideLayout1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1.xml"/><Relationship Id="rId1" Type="http://schemas.openxmlformats.org/officeDocument/2006/relationships/tags" Target="../tags/tag9.xml"/><Relationship Id="rId4" Type="http://schemas.openxmlformats.org/officeDocument/2006/relationships/image" Target="../media/image3.emf"/></Relationships>
</file>

<file path=ppt/slideLayouts/_rels/slideLayout15.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1.xml"/><Relationship Id="rId1" Type="http://schemas.openxmlformats.org/officeDocument/2006/relationships/tags" Target="../tags/tag10.xml"/><Relationship Id="rId4" Type="http://schemas.openxmlformats.org/officeDocument/2006/relationships/image" Target="../media/image3.emf"/></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1.xml"/><Relationship Id="rId1" Type="http://schemas.openxmlformats.org/officeDocument/2006/relationships/tags" Target="../tags/tag11.xml"/><Relationship Id="rId4" Type="http://schemas.openxmlformats.org/officeDocument/2006/relationships/image" Target="../media/image3.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3.emf"/></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 slide">
    <p:spTree>
      <p:nvGrpSpPr>
        <p:cNvPr id="1" name=""/>
        <p:cNvGrpSpPr/>
        <p:nvPr/>
      </p:nvGrpSpPr>
      <p:grpSpPr>
        <a:xfrm>
          <a:off x="0" y="0"/>
          <a:ext cx="0" cy="0"/>
          <a:chOff x="0" y="0"/>
          <a:chExt cx="0" cy="0"/>
        </a:xfrm>
      </p:grpSpPr>
      <p:sp>
        <p:nvSpPr>
          <p:cNvPr id="21" name="Picture Placeholder 20"/>
          <p:cNvSpPr>
            <a:spLocks noGrp="1"/>
          </p:cNvSpPr>
          <p:nvPr>
            <p:ph type="pic" sz="quarter" idx="14"/>
          </p:nvPr>
        </p:nvSpPr>
        <p:spPr>
          <a:xfrm>
            <a:off x="0" y="1"/>
            <a:ext cx="12192000" cy="6273799"/>
          </a:xfrm>
        </p:spPr>
        <p:txBody>
          <a:bodyPr tIns="1249724" anchor="ctr"/>
          <a:lstStyle>
            <a:lvl1pPr marL="0" indent="0" algn="ctr">
              <a:buNone/>
              <a:defRPr sz="1600" i="1"/>
            </a:lvl1pPr>
          </a:lstStyle>
          <a:p>
            <a:r>
              <a:rPr lang="pl-PL" noProof="0"/>
              <a:t>Kliknij ikonę, aby dodać obraz</a:t>
            </a:r>
            <a:endParaRPr lang="en-US" noProof="0" dirty="0"/>
          </a:p>
        </p:txBody>
      </p:sp>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339203801"/>
              </p:ext>
            </p:extLst>
          </p:nvPr>
        </p:nvGraphicFramePr>
        <p:xfrm>
          <a:off x="2119" y="2118"/>
          <a:ext cx="2116" cy="2116"/>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3" name="Object 2" hidden="1"/>
                      <p:cNvPicPr/>
                      <p:nvPr/>
                    </p:nvPicPr>
                    <p:blipFill>
                      <a:blip r:embed="rId4"/>
                      <a:stretch>
                        <a:fillRect/>
                      </a:stretch>
                    </p:blipFill>
                    <p:spPr>
                      <a:xfrm>
                        <a:off x="2119" y="2118"/>
                        <a:ext cx="2116" cy="2116"/>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4B69735F-A452-4024-977F-DD52AC156AF4}"/>
              </a:ext>
            </a:extLst>
          </p:cNvPr>
          <p:cNvSpPr>
            <a:spLocks noGrp="1"/>
          </p:cNvSpPr>
          <p:nvPr>
            <p:ph type="title" hasCustomPrompt="1"/>
          </p:nvPr>
        </p:nvSpPr>
        <p:spPr>
          <a:xfrm>
            <a:off x="479425" y="669851"/>
            <a:ext cx="11233150" cy="1169582"/>
          </a:xfrm>
        </p:spPr>
        <p:txBody>
          <a:bodyPr/>
          <a:lstStyle>
            <a:lvl1pPr algn="ctr">
              <a:lnSpc>
                <a:spcPts val="4000"/>
              </a:lnSpc>
              <a:defRPr sz="4000"/>
            </a:lvl1pPr>
          </a:lstStyle>
          <a:p>
            <a:r>
              <a:rPr lang="en-US" dirty="0"/>
              <a:t>Click to edit Presentation Headline.</a:t>
            </a:r>
            <a:br>
              <a:rPr lang="en-US" dirty="0"/>
            </a:br>
            <a:r>
              <a:rPr lang="en-US" dirty="0"/>
              <a:t>Use White or Nilfisk Dark as text color.</a:t>
            </a:r>
          </a:p>
        </p:txBody>
      </p:sp>
      <p:sp>
        <p:nvSpPr>
          <p:cNvPr id="7" name="Rectangle 6">
            <a:extLst>
              <a:ext uri="{FF2B5EF4-FFF2-40B4-BE49-F238E27FC236}">
                <a16:creationId xmlns:a16="http://schemas.microsoft.com/office/drawing/2014/main" id="{9BBDEE45-E090-44D1-98D1-825385BC723C}"/>
              </a:ext>
            </a:extLst>
          </p:cNvPr>
          <p:cNvSpPr/>
          <p:nvPr userDrawn="1"/>
        </p:nvSpPr>
        <p:spPr>
          <a:xfrm>
            <a:off x="348343" y="6479177"/>
            <a:ext cx="975360" cy="26996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Tree>
    <p:extLst>
      <p:ext uri="{BB962C8B-B14F-4D97-AF65-F5344CB8AC3E}">
        <p14:creationId xmlns:p14="http://schemas.microsoft.com/office/powerpoint/2010/main" val="2890734759"/>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19" name="Content Placeholder 18"/>
          <p:cNvSpPr>
            <a:spLocks noGrp="1"/>
          </p:cNvSpPr>
          <p:nvPr>
            <p:ph sz="quarter" idx="18"/>
          </p:nvPr>
        </p:nvSpPr>
        <p:spPr>
          <a:xfrm>
            <a:off x="479425" y="1529985"/>
            <a:ext cx="2586038" cy="4594372"/>
          </a:xfrm>
          <a:solidFill>
            <a:schemeClr val="bg1"/>
          </a:solidFill>
          <a:effectLst>
            <a:outerShdw blurRad="139700" sx="102000" sy="102000" algn="ctr" rotWithShape="0">
              <a:schemeClr val="bg2">
                <a:alpha val="30000"/>
              </a:schemeClr>
            </a:outerShdw>
          </a:effectLst>
        </p:spPr>
        <p:txBody>
          <a:bodyPr vert="horz" lIns="216000" tIns="864000" rIns="180000" bIns="216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stStyle>
          <a:p>
            <a:pPr lvl="0"/>
            <a:r>
              <a:rPr lang="pl-PL" noProof="0"/>
              <a:t>Kliknij, aby edytować style wzorca tekstu</a:t>
            </a:r>
          </a:p>
          <a:p>
            <a:pPr lvl="1"/>
            <a:r>
              <a:rPr lang="pl-PL" noProof="0"/>
              <a:t>Drugi poziom</a:t>
            </a:r>
          </a:p>
          <a:p>
            <a:pPr lvl="2"/>
            <a:r>
              <a:rPr lang="pl-PL" noProof="0"/>
              <a:t>Trzeci poziom</a:t>
            </a:r>
          </a:p>
          <a:p>
            <a:pPr lvl="3"/>
            <a:r>
              <a:rPr lang="pl-PL" noProof="0"/>
              <a:t>Czwarty poziom</a:t>
            </a:r>
          </a:p>
          <a:p>
            <a:pPr lvl="4"/>
            <a:r>
              <a:rPr lang="pl-PL" noProof="0"/>
              <a:t>Piąty poziom</a:t>
            </a:r>
            <a:endParaRPr lang="en-US" noProof="0" dirty="0"/>
          </a:p>
        </p:txBody>
      </p:sp>
      <p:graphicFrame>
        <p:nvGraphicFramePr>
          <p:cNvPr id="13" name="Object 12" hidden="1"/>
          <p:cNvGraphicFramePr>
            <a:graphicFrameLocks noChangeAspect="1"/>
          </p:cNvGraphicFramePr>
          <p:nvPr userDrawn="1">
            <p:custDataLst>
              <p:tags r:id="rId1"/>
            </p:custDataLst>
            <p:extLst>
              <p:ext uri="{D42A27DB-BD31-4B8C-83A1-F6EECF244321}">
                <p14:modId xmlns:p14="http://schemas.microsoft.com/office/powerpoint/2010/main" val="1434880018"/>
              </p:ext>
            </p:extLst>
          </p:nvPr>
        </p:nvGraphicFramePr>
        <p:xfrm>
          <a:off x="2119" y="2118"/>
          <a:ext cx="2116" cy="2116"/>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13" name="Object 12" hidden="1"/>
                      <p:cNvPicPr/>
                      <p:nvPr/>
                    </p:nvPicPr>
                    <p:blipFill>
                      <a:blip r:embed="rId4"/>
                      <a:stretch>
                        <a:fillRect/>
                      </a:stretch>
                    </p:blipFill>
                    <p:spPr>
                      <a:xfrm>
                        <a:off x="2119" y="2118"/>
                        <a:ext cx="2116" cy="2116"/>
                      </a:xfrm>
                      <a:prstGeom prst="rect">
                        <a:avLst/>
                      </a:prstGeom>
                    </p:spPr>
                  </p:pic>
                </p:oleObj>
              </mc:Fallback>
            </mc:AlternateContent>
          </a:graphicData>
        </a:graphic>
      </p:graphicFrame>
      <p:sp>
        <p:nvSpPr>
          <p:cNvPr id="11" name="Text Placeholder 10"/>
          <p:cNvSpPr>
            <a:spLocks noGrp="1"/>
          </p:cNvSpPr>
          <p:nvPr>
            <p:ph type="body" sz="quarter" idx="13" hasCustomPrompt="1"/>
          </p:nvPr>
        </p:nvSpPr>
        <p:spPr>
          <a:xfrm>
            <a:off x="479425" y="1531915"/>
            <a:ext cx="2586038" cy="775354"/>
          </a:xfrm>
          <a:noFill/>
        </p:spPr>
        <p:txBody>
          <a:bodyPr lIns="216000" tIns="180000" rIns="144000" bIns="0" anchor="t">
            <a:noAutofit/>
          </a:bodyPr>
          <a:lstStyle>
            <a:lvl1pPr marL="0" indent="0">
              <a:buNone/>
              <a:defRPr b="1">
                <a:solidFill>
                  <a:schemeClr val="accent3"/>
                </a:solidFill>
                <a:latin typeface="+mj-lt"/>
              </a:defRPr>
            </a:lvl1pPr>
            <a:lvl2pPr>
              <a:defRPr b="1"/>
            </a:lvl2pPr>
            <a:lvl3pPr>
              <a:defRPr b="1"/>
            </a:lvl3pPr>
            <a:lvl4pPr>
              <a:defRPr b="1"/>
            </a:lvl4pPr>
            <a:lvl5pPr>
              <a:defRPr b="1"/>
            </a:lvl5pPr>
          </a:lstStyle>
          <a:p>
            <a:pPr lvl="0"/>
            <a:r>
              <a:rPr lang="en-US" noProof="0" dirty="0"/>
              <a:t>Insert content</a:t>
            </a:r>
          </a:p>
        </p:txBody>
      </p:sp>
      <p:sp>
        <p:nvSpPr>
          <p:cNvPr id="22" name="Content Placeholder 18">
            <a:extLst>
              <a:ext uri="{FF2B5EF4-FFF2-40B4-BE49-F238E27FC236}">
                <a16:creationId xmlns:a16="http://schemas.microsoft.com/office/drawing/2014/main" id="{6D336ECD-29CC-48D0-B322-298E9D3E152B}"/>
              </a:ext>
            </a:extLst>
          </p:cNvPr>
          <p:cNvSpPr>
            <a:spLocks noGrp="1"/>
          </p:cNvSpPr>
          <p:nvPr>
            <p:ph sz="quarter" idx="23"/>
          </p:nvPr>
        </p:nvSpPr>
        <p:spPr>
          <a:xfrm>
            <a:off x="3361796" y="1529985"/>
            <a:ext cx="2586038" cy="4594372"/>
          </a:xfrm>
          <a:solidFill>
            <a:schemeClr val="bg1"/>
          </a:solidFill>
          <a:effectLst>
            <a:outerShdw blurRad="139700" sx="102000" sy="102000" algn="ctr" rotWithShape="0">
              <a:schemeClr val="bg2">
                <a:alpha val="30000"/>
              </a:schemeClr>
            </a:outerShdw>
          </a:effectLst>
        </p:spPr>
        <p:txBody>
          <a:bodyPr vert="horz" lIns="216000" tIns="864000" rIns="180000" bIns="216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stStyle>
          <a:p>
            <a:pPr lvl="0"/>
            <a:r>
              <a:rPr lang="pl-PL" noProof="0"/>
              <a:t>Kliknij, aby edytować style wzorca tekstu</a:t>
            </a:r>
          </a:p>
          <a:p>
            <a:pPr lvl="1"/>
            <a:r>
              <a:rPr lang="pl-PL" noProof="0"/>
              <a:t>Drugi poziom</a:t>
            </a:r>
          </a:p>
          <a:p>
            <a:pPr lvl="2"/>
            <a:r>
              <a:rPr lang="pl-PL" noProof="0"/>
              <a:t>Trzeci poziom</a:t>
            </a:r>
          </a:p>
          <a:p>
            <a:pPr lvl="3"/>
            <a:r>
              <a:rPr lang="pl-PL" noProof="0"/>
              <a:t>Czwarty poziom</a:t>
            </a:r>
          </a:p>
          <a:p>
            <a:pPr lvl="4"/>
            <a:r>
              <a:rPr lang="pl-PL" noProof="0"/>
              <a:t>Piąty poziom</a:t>
            </a:r>
            <a:endParaRPr lang="en-US" noProof="0" dirty="0"/>
          </a:p>
        </p:txBody>
      </p:sp>
      <p:sp>
        <p:nvSpPr>
          <p:cNvPr id="23" name="Text Placeholder 10">
            <a:extLst>
              <a:ext uri="{FF2B5EF4-FFF2-40B4-BE49-F238E27FC236}">
                <a16:creationId xmlns:a16="http://schemas.microsoft.com/office/drawing/2014/main" id="{7A89B6B4-D22F-43E5-8EC2-AD07CBFD8568}"/>
              </a:ext>
            </a:extLst>
          </p:cNvPr>
          <p:cNvSpPr>
            <a:spLocks noGrp="1"/>
          </p:cNvSpPr>
          <p:nvPr>
            <p:ph type="body" sz="quarter" idx="24" hasCustomPrompt="1"/>
          </p:nvPr>
        </p:nvSpPr>
        <p:spPr>
          <a:xfrm>
            <a:off x="3361795" y="1531915"/>
            <a:ext cx="2586038" cy="775354"/>
          </a:xfrm>
          <a:noFill/>
        </p:spPr>
        <p:txBody>
          <a:bodyPr lIns="216000" tIns="180000" rIns="144000" bIns="0" anchor="t">
            <a:noAutofit/>
          </a:bodyPr>
          <a:lstStyle>
            <a:lvl1pPr marL="0" indent="0">
              <a:buNone/>
              <a:defRPr b="1">
                <a:solidFill>
                  <a:schemeClr val="accent3"/>
                </a:solidFill>
                <a:latin typeface="+mj-lt"/>
              </a:defRPr>
            </a:lvl1pPr>
            <a:lvl2pPr>
              <a:defRPr b="1"/>
            </a:lvl2pPr>
            <a:lvl3pPr>
              <a:defRPr b="1"/>
            </a:lvl3pPr>
            <a:lvl4pPr>
              <a:defRPr b="1"/>
            </a:lvl4pPr>
            <a:lvl5pPr>
              <a:defRPr b="1"/>
            </a:lvl5pPr>
          </a:lstStyle>
          <a:p>
            <a:pPr lvl="0"/>
            <a:r>
              <a:rPr lang="en-US" noProof="0" dirty="0"/>
              <a:t>Insert content</a:t>
            </a:r>
          </a:p>
        </p:txBody>
      </p:sp>
      <p:sp>
        <p:nvSpPr>
          <p:cNvPr id="24" name="Content Placeholder 18">
            <a:extLst>
              <a:ext uri="{FF2B5EF4-FFF2-40B4-BE49-F238E27FC236}">
                <a16:creationId xmlns:a16="http://schemas.microsoft.com/office/drawing/2014/main" id="{4CB7A7D7-2A49-427E-874B-C10B706C1E77}"/>
              </a:ext>
            </a:extLst>
          </p:cNvPr>
          <p:cNvSpPr>
            <a:spLocks noGrp="1"/>
          </p:cNvSpPr>
          <p:nvPr>
            <p:ph sz="quarter" idx="25"/>
          </p:nvPr>
        </p:nvSpPr>
        <p:spPr>
          <a:xfrm>
            <a:off x="6244167" y="1529985"/>
            <a:ext cx="2586038" cy="4594372"/>
          </a:xfrm>
          <a:solidFill>
            <a:schemeClr val="bg1"/>
          </a:solidFill>
          <a:effectLst>
            <a:outerShdw blurRad="139700" sx="102000" sy="102000" algn="ctr" rotWithShape="0">
              <a:schemeClr val="bg2">
                <a:alpha val="30000"/>
              </a:schemeClr>
            </a:outerShdw>
          </a:effectLst>
        </p:spPr>
        <p:txBody>
          <a:bodyPr vert="horz" lIns="216000" tIns="864000" rIns="180000" bIns="216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stStyle>
          <a:p>
            <a:pPr lvl="0"/>
            <a:r>
              <a:rPr lang="pl-PL" noProof="0"/>
              <a:t>Kliknij, aby edytować style wzorca tekstu</a:t>
            </a:r>
          </a:p>
          <a:p>
            <a:pPr lvl="1"/>
            <a:r>
              <a:rPr lang="pl-PL" noProof="0"/>
              <a:t>Drugi poziom</a:t>
            </a:r>
          </a:p>
          <a:p>
            <a:pPr lvl="2"/>
            <a:r>
              <a:rPr lang="pl-PL" noProof="0"/>
              <a:t>Trzeci poziom</a:t>
            </a:r>
          </a:p>
          <a:p>
            <a:pPr lvl="3"/>
            <a:r>
              <a:rPr lang="pl-PL" noProof="0"/>
              <a:t>Czwarty poziom</a:t>
            </a:r>
          </a:p>
          <a:p>
            <a:pPr lvl="4"/>
            <a:r>
              <a:rPr lang="pl-PL" noProof="0"/>
              <a:t>Piąty poziom</a:t>
            </a:r>
            <a:endParaRPr lang="en-US" noProof="0" dirty="0"/>
          </a:p>
        </p:txBody>
      </p:sp>
      <p:sp>
        <p:nvSpPr>
          <p:cNvPr id="25" name="Text Placeholder 10">
            <a:extLst>
              <a:ext uri="{FF2B5EF4-FFF2-40B4-BE49-F238E27FC236}">
                <a16:creationId xmlns:a16="http://schemas.microsoft.com/office/drawing/2014/main" id="{706FD9DE-D534-40CE-BADF-4806A01DAC4C}"/>
              </a:ext>
            </a:extLst>
          </p:cNvPr>
          <p:cNvSpPr>
            <a:spLocks noGrp="1"/>
          </p:cNvSpPr>
          <p:nvPr>
            <p:ph type="body" sz="quarter" idx="26" hasCustomPrompt="1"/>
          </p:nvPr>
        </p:nvSpPr>
        <p:spPr>
          <a:xfrm>
            <a:off x="6244166" y="1531915"/>
            <a:ext cx="2586038" cy="775354"/>
          </a:xfrm>
          <a:noFill/>
        </p:spPr>
        <p:txBody>
          <a:bodyPr lIns="216000" tIns="180000" rIns="144000" bIns="0" anchor="t">
            <a:noAutofit/>
          </a:bodyPr>
          <a:lstStyle>
            <a:lvl1pPr marL="0" indent="0">
              <a:buNone/>
              <a:defRPr b="1">
                <a:solidFill>
                  <a:schemeClr val="accent3"/>
                </a:solidFill>
                <a:latin typeface="+mj-lt"/>
              </a:defRPr>
            </a:lvl1pPr>
            <a:lvl2pPr>
              <a:defRPr b="1"/>
            </a:lvl2pPr>
            <a:lvl3pPr>
              <a:defRPr b="1"/>
            </a:lvl3pPr>
            <a:lvl4pPr>
              <a:defRPr b="1"/>
            </a:lvl4pPr>
            <a:lvl5pPr>
              <a:defRPr b="1"/>
            </a:lvl5pPr>
          </a:lstStyle>
          <a:p>
            <a:pPr lvl="0"/>
            <a:r>
              <a:rPr lang="en-US" noProof="0" dirty="0"/>
              <a:t>Insert content</a:t>
            </a:r>
          </a:p>
        </p:txBody>
      </p:sp>
      <p:sp>
        <p:nvSpPr>
          <p:cNvPr id="26" name="Content Placeholder 18">
            <a:extLst>
              <a:ext uri="{FF2B5EF4-FFF2-40B4-BE49-F238E27FC236}">
                <a16:creationId xmlns:a16="http://schemas.microsoft.com/office/drawing/2014/main" id="{47DA4058-84EF-461D-934F-D341A5BB3D40}"/>
              </a:ext>
            </a:extLst>
          </p:cNvPr>
          <p:cNvSpPr>
            <a:spLocks noGrp="1"/>
          </p:cNvSpPr>
          <p:nvPr>
            <p:ph sz="quarter" idx="27"/>
          </p:nvPr>
        </p:nvSpPr>
        <p:spPr>
          <a:xfrm>
            <a:off x="9126537" y="1529985"/>
            <a:ext cx="2586038" cy="4594372"/>
          </a:xfrm>
          <a:solidFill>
            <a:schemeClr val="bg1"/>
          </a:solidFill>
          <a:effectLst>
            <a:outerShdw blurRad="139700" sx="102000" sy="102000" algn="ctr" rotWithShape="0">
              <a:schemeClr val="bg2">
                <a:alpha val="30000"/>
              </a:schemeClr>
            </a:outerShdw>
          </a:effectLst>
        </p:spPr>
        <p:txBody>
          <a:bodyPr vert="horz" lIns="216000" tIns="864000" rIns="180000" bIns="216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stStyle>
          <a:p>
            <a:pPr lvl="0"/>
            <a:r>
              <a:rPr lang="pl-PL" noProof="0"/>
              <a:t>Kliknij, aby edytować style wzorca tekstu</a:t>
            </a:r>
          </a:p>
          <a:p>
            <a:pPr lvl="1"/>
            <a:r>
              <a:rPr lang="pl-PL" noProof="0"/>
              <a:t>Drugi poziom</a:t>
            </a:r>
          </a:p>
          <a:p>
            <a:pPr lvl="2"/>
            <a:r>
              <a:rPr lang="pl-PL" noProof="0"/>
              <a:t>Trzeci poziom</a:t>
            </a:r>
          </a:p>
          <a:p>
            <a:pPr lvl="3"/>
            <a:r>
              <a:rPr lang="pl-PL" noProof="0"/>
              <a:t>Czwarty poziom</a:t>
            </a:r>
          </a:p>
          <a:p>
            <a:pPr lvl="4"/>
            <a:r>
              <a:rPr lang="pl-PL" noProof="0"/>
              <a:t>Piąty poziom</a:t>
            </a:r>
            <a:endParaRPr lang="en-US" noProof="0" dirty="0"/>
          </a:p>
        </p:txBody>
      </p:sp>
      <p:sp>
        <p:nvSpPr>
          <p:cNvPr id="27" name="Text Placeholder 10">
            <a:extLst>
              <a:ext uri="{FF2B5EF4-FFF2-40B4-BE49-F238E27FC236}">
                <a16:creationId xmlns:a16="http://schemas.microsoft.com/office/drawing/2014/main" id="{5B11B367-A392-4D07-A3AA-FEA082E5DFB0}"/>
              </a:ext>
            </a:extLst>
          </p:cNvPr>
          <p:cNvSpPr>
            <a:spLocks noGrp="1"/>
          </p:cNvSpPr>
          <p:nvPr>
            <p:ph type="body" sz="quarter" idx="28" hasCustomPrompt="1"/>
          </p:nvPr>
        </p:nvSpPr>
        <p:spPr>
          <a:xfrm>
            <a:off x="9126537" y="1531915"/>
            <a:ext cx="2586038" cy="775354"/>
          </a:xfrm>
          <a:noFill/>
        </p:spPr>
        <p:txBody>
          <a:bodyPr lIns="216000" tIns="180000" rIns="144000" bIns="0" anchor="t">
            <a:noAutofit/>
          </a:bodyPr>
          <a:lstStyle>
            <a:lvl1pPr marL="0" indent="0">
              <a:buNone/>
              <a:defRPr b="1">
                <a:solidFill>
                  <a:schemeClr val="accent3"/>
                </a:solidFill>
                <a:latin typeface="+mj-lt"/>
              </a:defRPr>
            </a:lvl1pPr>
            <a:lvl2pPr>
              <a:defRPr b="1"/>
            </a:lvl2pPr>
            <a:lvl3pPr>
              <a:defRPr b="1"/>
            </a:lvl3pPr>
            <a:lvl4pPr>
              <a:defRPr b="1"/>
            </a:lvl4pPr>
            <a:lvl5pPr>
              <a:defRPr b="1"/>
            </a:lvl5pPr>
          </a:lstStyle>
          <a:p>
            <a:pPr lvl="0"/>
            <a:r>
              <a:rPr lang="en-US" noProof="0" dirty="0"/>
              <a:t>Insert content</a:t>
            </a:r>
          </a:p>
        </p:txBody>
      </p:sp>
      <p:sp>
        <p:nvSpPr>
          <p:cNvPr id="5" name="Date Placeholder 4">
            <a:extLst>
              <a:ext uri="{FF2B5EF4-FFF2-40B4-BE49-F238E27FC236}">
                <a16:creationId xmlns:a16="http://schemas.microsoft.com/office/drawing/2014/main" id="{1BAD02FB-189A-4BD4-8E2E-B325B0929E8F}"/>
              </a:ext>
            </a:extLst>
          </p:cNvPr>
          <p:cNvSpPr>
            <a:spLocks noGrp="1"/>
          </p:cNvSpPr>
          <p:nvPr>
            <p:ph type="dt" sz="half" idx="29"/>
          </p:nvPr>
        </p:nvSpPr>
        <p:spPr/>
        <p:txBody>
          <a:bodyPr/>
          <a:lstStyle/>
          <a:p>
            <a:fld id="{B3B93F05-950E-4A73-962B-F3A6726BF8B0}" type="datetime1">
              <a:rPr lang="en-US" smtClean="0"/>
              <a:t>10/14/2024</a:t>
            </a:fld>
            <a:endParaRPr lang="en-US"/>
          </a:p>
        </p:txBody>
      </p:sp>
      <p:sp>
        <p:nvSpPr>
          <p:cNvPr id="6" name="Footer Placeholder 5">
            <a:extLst>
              <a:ext uri="{FF2B5EF4-FFF2-40B4-BE49-F238E27FC236}">
                <a16:creationId xmlns:a16="http://schemas.microsoft.com/office/drawing/2014/main" id="{BC36B14F-11E0-4889-A413-CB3C7AFF79B4}"/>
              </a:ext>
            </a:extLst>
          </p:cNvPr>
          <p:cNvSpPr>
            <a:spLocks noGrp="1"/>
          </p:cNvSpPr>
          <p:nvPr>
            <p:ph type="ftr" sz="quarter" idx="30"/>
          </p:nvPr>
        </p:nvSpPr>
        <p:spPr/>
        <p:txBody>
          <a:bodyPr/>
          <a:lstStyle/>
          <a:p>
            <a:pPr algn="l"/>
            <a:r>
              <a:rPr lang="en-US"/>
              <a:t>DOCUMENT INTERNE CONFIDENTIEL</a:t>
            </a:r>
            <a:endParaRPr lang="en-US" dirty="0"/>
          </a:p>
        </p:txBody>
      </p:sp>
      <p:sp>
        <p:nvSpPr>
          <p:cNvPr id="7" name="Slide Number Placeholder 6">
            <a:extLst>
              <a:ext uri="{FF2B5EF4-FFF2-40B4-BE49-F238E27FC236}">
                <a16:creationId xmlns:a16="http://schemas.microsoft.com/office/drawing/2014/main" id="{39B28851-AA76-4129-AC91-31C430AE821B}"/>
              </a:ext>
            </a:extLst>
          </p:cNvPr>
          <p:cNvSpPr>
            <a:spLocks noGrp="1"/>
          </p:cNvSpPr>
          <p:nvPr>
            <p:ph type="sldNum" sz="quarter" idx="31"/>
          </p:nvPr>
        </p:nvSpPr>
        <p:spPr/>
        <p:txBody>
          <a:bodyPr/>
          <a:lstStyle/>
          <a:p>
            <a:fld id="{6C385236-B7BA-4938-9EA6-6DEC8CA653D7}" type="slidenum">
              <a:rPr lang="en-US" smtClean="0"/>
              <a:pPr/>
              <a:t>‹N°›</a:t>
            </a:fld>
            <a:endParaRPr lang="en-US"/>
          </a:p>
        </p:txBody>
      </p:sp>
      <p:sp>
        <p:nvSpPr>
          <p:cNvPr id="16" name="Text Placeholder 7">
            <a:extLst>
              <a:ext uri="{FF2B5EF4-FFF2-40B4-BE49-F238E27FC236}">
                <a16:creationId xmlns:a16="http://schemas.microsoft.com/office/drawing/2014/main" id="{0C4B6512-58D0-4126-A96F-DCE2BC492B64}"/>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dirty="0"/>
              <a:t>Click to insert </a:t>
            </a:r>
            <a:r>
              <a:rPr lang="en-US" dirty="0" err="1"/>
              <a:t>subheadline</a:t>
            </a:r>
            <a:endParaRPr lang="en-US" dirty="0"/>
          </a:p>
        </p:txBody>
      </p:sp>
      <p:sp>
        <p:nvSpPr>
          <p:cNvPr id="17" name="Title Placeholder 1">
            <a:extLst>
              <a:ext uri="{FF2B5EF4-FFF2-40B4-BE49-F238E27FC236}">
                <a16:creationId xmlns:a16="http://schemas.microsoft.com/office/drawing/2014/main" id="{164CE1CF-9577-4E95-9A2E-848CA260D9F9}"/>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dirty="0"/>
              <a:t>Insert headline</a:t>
            </a:r>
          </a:p>
        </p:txBody>
      </p:sp>
    </p:spTree>
    <p:extLst>
      <p:ext uri="{BB962C8B-B14F-4D97-AF65-F5344CB8AC3E}">
        <p14:creationId xmlns:p14="http://schemas.microsoft.com/office/powerpoint/2010/main" val="1312598807"/>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 Comparison">
    <p:spTree>
      <p:nvGrpSpPr>
        <p:cNvPr id="1" name=""/>
        <p:cNvGrpSpPr/>
        <p:nvPr/>
      </p:nvGrpSpPr>
      <p:grpSpPr>
        <a:xfrm>
          <a:off x="0" y="0"/>
          <a:ext cx="0" cy="0"/>
          <a:chOff x="0" y="0"/>
          <a:chExt cx="0" cy="0"/>
        </a:xfrm>
      </p:grpSpPr>
      <p:sp>
        <p:nvSpPr>
          <p:cNvPr id="12" name="Picture Placeholder 3">
            <a:extLst>
              <a:ext uri="{FF2B5EF4-FFF2-40B4-BE49-F238E27FC236}">
                <a16:creationId xmlns:a16="http://schemas.microsoft.com/office/drawing/2014/main" id="{208B418E-47E7-4CB3-9272-AFFEF9163A3D}"/>
              </a:ext>
            </a:extLst>
          </p:cNvPr>
          <p:cNvSpPr>
            <a:spLocks noGrp="1"/>
          </p:cNvSpPr>
          <p:nvPr>
            <p:ph type="pic" sz="quarter" idx="23" hasCustomPrompt="1"/>
          </p:nvPr>
        </p:nvSpPr>
        <p:spPr>
          <a:xfrm>
            <a:off x="0" y="1"/>
            <a:ext cx="12192000" cy="2488018"/>
          </a:xfrm>
        </p:spPr>
        <p:txBody>
          <a:bodyPr lIns="72000" tIns="71974" rIns="71974" bIns="72000" anchor="b" anchorCtr="0"/>
          <a:lstStyle>
            <a:lvl1pPr marL="0" indent="0" algn="ctr">
              <a:spcBef>
                <a:spcPts val="0"/>
              </a:spcBef>
              <a:buNone/>
              <a:defRPr baseline="0">
                <a:solidFill>
                  <a:schemeClr val="tx1"/>
                </a:solidFill>
              </a:defRPr>
            </a:lvl1pPr>
          </a:lstStyle>
          <a:p>
            <a:r>
              <a:rPr lang="en-US" noProof="0" dirty="0"/>
              <a:t>Click to insert a picture</a:t>
            </a:r>
            <a:br>
              <a:rPr lang="en-US" noProof="0" dirty="0"/>
            </a:br>
            <a:r>
              <a:rPr lang="en-US" noProof="0" dirty="0"/>
              <a:t>Note that the picture will be inserted on top of the text placeholder.</a:t>
            </a:r>
            <a:br>
              <a:rPr lang="en-US" noProof="0" dirty="0"/>
            </a:br>
            <a:r>
              <a:rPr lang="en-US" noProof="0" dirty="0"/>
              <a:t>Therefore, in order to insert text, right click the picture and choose "Send to back"</a:t>
            </a:r>
          </a:p>
        </p:txBody>
      </p:sp>
      <p:graphicFrame>
        <p:nvGraphicFramePr>
          <p:cNvPr id="13" name="Object 12" hidden="1"/>
          <p:cNvGraphicFramePr>
            <a:graphicFrameLocks noChangeAspect="1"/>
          </p:cNvGraphicFramePr>
          <p:nvPr userDrawn="1">
            <p:custDataLst>
              <p:tags r:id="rId1"/>
            </p:custDataLst>
            <p:extLst>
              <p:ext uri="{D42A27DB-BD31-4B8C-83A1-F6EECF244321}">
                <p14:modId xmlns:p14="http://schemas.microsoft.com/office/powerpoint/2010/main" val="1441696195"/>
              </p:ext>
            </p:extLst>
          </p:nvPr>
        </p:nvGraphicFramePr>
        <p:xfrm>
          <a:off x="2119" y="2118"/>
          <a:ext cx="2116" cy="2116"/>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13" name="Object 12" hidden="1"/>
                      <p:cNvPicPr/>
                      <p:nvPr/>
                    </p:nvPicPr>
                    <p:blipFill>
                      <a:blip r:embed="rId4"/>
                      <a:stretch>
                        <a:fillRect/>
                      </a:stretch>
                    </p:blipFill>
                    <p:spPr>
                      <a:xfrm>
                        <a:off x="2119" y="2118"/>
                        <a:ext cx="2116" cy="2116"/>
                      </a:xfrm>
                      <a:prstGeom prst="rect">
                        <a:avLst/>
                      </a:prstGeom>
                    </p:spPr>
                  </p:pic>
                </p:oleObj>
              </mc:Fallback>
            </mc:AlternateContent>
          </a:graphicData>
        </a:graphic>
      </p:graphicFrame>
      <p:sp>
        <p:nvSpPr>
          <p:cNvPr id="11" name="Text Placeholder 10"/>
          <p:cNvSpPr>
            <a:spLocks noGrp="1"/>
          </p:cNvSpPr>
          <p:nvPr>
            <p:ph type="body" sz="quarter" idx="13" hasCustomPrompt="1"/>
          </p:nvPr>
        </p:nvSpPr>
        <p:spPr>
          <a:xfrm>
            <a:off x="1064435" y="2805514"/>
            <a:ext cx="4269012" cy="623486"/>
          </a:xfrm>
          <a:noFill/>
        </p:spPr>
        <p:txBody>
          <a:bodyPr lIns="144000" tIns="0" rIns="144000" bIns="0" anchor="ctr">
            <a:noAutofit/>
          </a:bodyPr>
          <a:lstStyle>
            <a:lvl1pPr marL="0" indent="0" algn="ctr">
              <a:lnSpc>
                <a:spcPts val="1700"/>
              </a:lnSpc>
              <a:buNone/>
              <a:defRPr b="1">
                <a:solidFill>
                  <a:schemeClr val="tx1"/>
                </a:solidFill>
                <a:latin typeface="+mj-lt"/>
              </a:defRPr>
            </a:lvl1pPr>
            <a:lvl2pPr>
              <a:defRPr b="1"/>
            </a:lvl2pPr>
            <a:lvl3pPr>
              <a:defRPr b="1"/>
            </a:lvl3pPr>
            <a:lvl4pPr>
              <a:defRPr b="1"/>
            </a:lvl4pPr>
            <a:lvl5pPr>
              <a:defRPr b="1"/>
            </a:lvl5pPr>
          </a:lstStyle>
          <a:p>
            <a:pPr lvl="0"/>
            <a:r>
              <a:rPr lang="en-US" noProof="0" dirty="0"/>
              <a:t>Click to edit </a:t>
            </a:r>
            <a:br>
              <a:rPr lang="en-US" noProof="0" dirty="0"/>
            </a:br>
            <a:r>
              <a:rPr lang="en-US" noProof="0" dirty="0"/>
              <a:t>Master text styles</a:t>
            </a:r>
          </a:p>
        </p:txBody>
      </p:sp>
      <p:sp>
        <p:nvSpPr>
          <p:cNvPr id="16" name="Text Placeholder 10"/>
          <p:cNvSpPr>
            <a:spLocks noGrp="1"/>
          </p:cNvSpPr>
          <p:nvPr>
            <p:ph type="body" sz="quarter" idx="17" hasCustomPrompt="1"/>
          </p:nvPr>
        </p:nvSpPr>
        <p:spPr>
          <a:xfrm>
            <a:off x="6644154" y="2803583"/>
            <a:ext cx="4267530" cy="622719"/>
          </a:xfrm>
          <a:noFill/>
        </p:spPr>
        <p:txBody>
          <a:bodyPr lIns="144000" tIns="0" rIns="144000" bIns="0" anchor="ctr">
            <a:noAutofit/>
          </a:bodyPr>
          <a:lstStyle>
            <a:lvl1pPr marL="0" indent="0" algn="ctr">
              <a:lnSpc>
                <a:spcPts val="1700"/>
              </a:lnSpc>
              <a:buNone/>
              <a:defRPr b="1">
                <a:solidFill>
                  <a:schemeClr val="tx1"/>
                </a:solidFill>
                <a:latin typeface="+mj-lt"/>
              </a:defRPr>
            </a:lvl1pPr>
            <a:lvl2pPr>
              <a:defRPr b="1"/>
            </a:lvl2pPr>
            <a:lvl3pPr>
              <a:defRPr b="1"/>
            </a:lvl3pPr>
            <a:lvl4pPr>
              <a:defRPr b="1"/>
            </a:lvl4pPr>
            <a:lvl5pPr>
              <a:defRPr b="1"/>
            </a:lvl5pPr>
          </a:lstStyle>
          <a:p>
            <a:pPr lvl="0"/>
            <a:r>
              <a:rPr lang="en-US" noProof="0" dirty="0"/>
              <a:t>Click to edit Master text styles</a:t>
            </a:r>
          </a:p>
        </p:txBody>
      </p:sp>
      <p:sp>
        <p:nvSpPr>
          <p:cNvPr id="19" name="Content Placeholder 18"/>
          <p:cNvSpPr>
            <a:spLocks noGrp="1"/>
          </p:cNvSpPr>
          <p:nvPr>
            <p:ph sz="quarter" idx="18" hasCustomPrompt="1"/>
          </p:nvPr>
        </p:nvSpPr>
        <p:spPr>
          <a:xfrm>
            <a:off x="1064435" y="3429001"/>
            <a:ext cx="4269012" cy="2748516"/>
          </a:xfrm>
          <a:noFill/>
        </p:spPr>
        <p:txBody>
          <a:bodyPr lIns="144000" tIns="144000" r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0" name="Content Placeholder 18"/>
          <p:cNvSpPr>
            <a:spLocks noGrp="1"/>
          </p:cNvSpPr>
          <p:nvPr>
            <p:ph sz="quarter" idx="19" hasCustomPrompt="1"/>
          </p:nvPr>
        </p:nvSpPr>
        <p:spPr>
          <a:xfrm>
            <a:off x="6644154" y="3426304"/>
            <a:ext cx="4267531" cy="2748516"/>
          </a:xfrm>
          <a:noFill/>
        </p:spPr>
        <p:txBody>
          <a:bodyPr lIns="144000" tIns="144000" r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4" name="Text Placeholder 6">
            <a:extLst>
              <a:ext uri="{FF2B5EF4-FFF2-40B4-BE49-F238E27FC236}">
                <a16:creationId xmlns:a16="http://schemas.microsoft.com/office/drawing/2014/main" id="{92606E51-302A-402C-B20F-54F37450EF5A}"/>
              </a:ext>
            </a:extLst>
          </p:cNvPr>
          <p:cNvSpPr>
            <a:spLocks noGrp="1"/>
          </p:cNvSpPr>
          <p:nvPr>
            <p:ph type="body" sz="quarter" idx="43" hasCustomPrompt="1"/>
          </p:nvPr>
        </p:nvSpPr>
        <p:spPr>
          <a:xfrm>
            <a:off x="2824031" y="2079363"/>
            <a:ext cx="698400" cy="698238"/>
          </a:xfrm>
          <a:prstGeom prst="ellipse">
            <a:avLst/>
          </a:prstGeom>
          <a:solidFill>
            <a:schemeClr val="accent1"/>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dirty="0"/>
              <a:t>X</a:t>
            </a:r>
          </a:p>
        </p:txBody>
      </p:sp>
      <p:sp>
        <p:nvSpPr>
          <p:cNvPr id="15" name="Text Placeholder 6">
            <a:extLst>
              <a:ext uri="{FF2B5EF4-FFF2-40B4-BE49-F238E27FC236}">
                <a16:creationId xmlns:a16="http://schemas.microsoft.com/office/drawing/2014/main" id="{AA946F2A-6D15-4356-AACE-77B713052445}"/>
              </a:ext>
            </a:extLst>
          </p:cNvPr>
          <p:cNvSpPr>
            <a:spLocks noGrp="1"/>
          </p:cNvSpPr>
          <p:nvPr>
            <p:ph type="body" sz="quarter" idx="44" hasCustomPrompt="1"/>
          </p:nvPr>
        </p:nvSpPr>
        <p:spPr>
          <a:xfrm>
            <a:off x="8424045" y="2079363"/>
            <a:ext cx="698400" cy="698238"/>
          </a:xfrm>
          <a:prstGeom prst="ellipse">
            <a:avLst/>
          </a:prstGeom>
          <a:solidFill>
            <a:schemeClr val="accent2"/>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dirty="0"/>
              <a:t>X</a:t>
            </a:r>
          </a:p>
        </p:txBody>
      </p:sp>
      <p:sp>
        <p:nvSpPr>
          <p:cNvPr id="5" name="Date Placeholder 4">
            <a:extLst>
              <a:ext uri="{FF2B5EF4-FFF2-40B4-BE49-F238E27FC236}">
                <a16:creationId xmlns:a16="http://schemas.microsoft.com/office/drawing/2014/main" id="{24436295-A04E-410C-BC96-E703F87AF8FB}"/>
              </a:ext>
            </a:extLst>
          </p:cNvPr>
          <p:cNvSpPr>
            <a:spLocks noGrp="1"/>
          </p:cNvSpPr>
          <p:nvPr>
            <p:ph type="dt" sz="half" idx="45"/>
          </p:nvPr>
        </p:nvSpPr>
        <p:spPr/>
        <p:txBody>
          <a:bodyPr/>
          <a:lstStyle/>
          <a:p>
            <a:fld id="{DB2FB326-2137-4008-9FFA-6530082FA5FE}" type="datetime1">
              <a:rPr lang="en-US" smtClean="0"/>
              <a:t>10/14/2024</a:t>
            </a:fld>
            <a:endParaRPr lang="en-US"/>
          </a:p>
        </p:txBody>
      </p:sp>
      <p:sp>
        <p:nvSpPr>
          <p:cNvPr id="6" name="Footer Placeholder 5">
            <a:extLst>
              <a:ext uri="{FF2B5EF4-FFF2-40B4-BE49-F238E27FC236}">
                <a16:creationId xmlns:a16="http://schemas.microsoft.com/office/drawing/2014/main" id="{B0B2DE98-0117-4A18-88E2-669F6FB209A4}"/>
              </a:ext>
            </a:extLst>
          </p:cNvPr>
          <p:cNvSpPr>
            <a:spLocks noGrp="1"/>
          </p:cNvSpPr>
          <p:nvPr>
            <p:ph type="ftr" sz="quarter" idx="46"/>
          </p:nvPr>
        </p:nvSpPr>
        <p:spPr/>
        <p:txBody>
          <a:bodyPr/>
          <a:lstStyle/>
          <a:p>
            <a:pPr algn="l"/>
            <a:r>
              <a:rPr lang="en-US"/>
              <a:t>DOCUMENT INTERNE CONFIDENTIEL</a:t>
            </a:r>
            <a:endParaRPr lang="en-US" dirty="0"/>
          </a:p>
        </p:txBody>
      </p:sp>
      <p:sp>
        <p:nvSpPr>
          <p:cNvPr id="7" name="Slide Number Placeholder 6">
            <a:extLst>
              <a:ext uri="{FF2B5EF4-FFF2-40B4-BE49-F238E27FC236}">
                <a16:creationId xmlns:a16="http://schemas.microsoft.com/office/drawing/2014/main" id="{61D719EE-E991-4D3D-BAFB-EB072BFB1EEB}"/>
              </a:ext>
            </a:extLst>
          </p:cNvPr>
          <p:cNvSpPr>
            <a:spLocks noGrp="1"/>
          </p:cNvSpPr>
          <p:nvPr>
            <p:ph type="sldNum" sz="quarter" idx="47"/>
          </p:nvPr>
        </p:nvSpPr>
        <p:spPr/>
        <p:txBody>
          <a:bodyPr/>
          <a:lstStyle/>
          <a:p>
            <a:fld id="{6C385236-B7BA-4938-9EA6-6DEC8CA653D7}" type="slidenum">
              <a:rPr lang="en-US" smtClean="0"/>
              <a:pPr/>
              <a:t>‹N°›</a:t>
            </a:fld>
            <a:endParaRPr lang="en-US"/>
          </a:p>
        </p:txBody>
      </p:sp>
      <p:sp>
        <p:nvSpPr>
          <p:cNvPr id="18" name="Text Placeholder 7">
            <a:extLst>
              <a:ext uri="{FF2B5EF4-FFF2-40B4-BE49-F238E27FC236}">
                <a16:creationId xmlns:a16="http://schemas.microsoft.com/office/drawing/2014/main" id="{FC155D83-CC89-488D-A2E1-DDEE95784B50}"/>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dirty="0"/>
              <a:t>Click to insert </a:t>
            </a:r>
            <a:r>
              <a:rPr lang="en-US" dirty="0" err="1"/>
              <a:t>subheadline</a:t>
            </a:r>
            <a:endParaRPr lang="en-US" dirty="0"/>
          </a:p>
        </p:txBody>
      </p:sp>
      <p:sp>
        <p:nvSpPr>
          <p:cNvPr id="22" name="Title Placeholder 1">
            <a:extLst>
              <a:ext uri="{FF2B5EF4-FFF2-40B4-BE49-F238E27FC236}">
                <a16:creationId xmlns:a16="http://schemas.microsoft.com/office/drawing/2014/main" id="{2CEEA349-D809-4E4C-BA93-BCE8AF64CA59}"/>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dirty="0"/>
              <a:t>Insert headline</a:t>
            </a:r>
          </a:p>
        </p:txBody>
      </p:sp>
    </p:spTree>
    <p:extLst>
      <p:ext uri="{BB962C8B-B14F-4D97-AF65-F5344CB8AC3E}">
        <p14:creationId xmlns:p14="http://schemas.microsoft.com/office/powerpoint/2010/main" val="761691251"/>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Comparison">
    <p:spTree>
      <p:nvGrpSpPr>
        <p:cNvPr id="1" name=""/>
        <p:cNvGrpSpPr/>
        <p:nvPr/>
      </p:nvGrpSpPr>
      <p:grpSpPr>
        <a:xfrm>
          <a:off x="0" y="0"/>
          <a:ext cx="0" cy="0"/>
          <a:chOff x="0" y="0"/>
          <a:chExt cx="0" cy="0"/>
        </a:xfrm>
      </p:grpSpPr>
      <p:sp>
        <p:nvSpPr>
          <p:cNvPr id="15" name="Picture Placeholder 3">
            <a:extLst>
              <a:ext uri="{FF2B5EF4-FFF2-40B4-BE49-F238E27FC236}">
                <a16:creationId xmlns:a16="http://schemas.microsoft.com/office/drawing/2014/main" id="{004E70DC-C3D2-4252-9260-04CDF1B85E16}"/>
              </a:ext>
            </a:extLst>
          </p:cNvPr>
          <p:cNvSpPr>
            <a:spLocks noGrp="1"/>
          </p:cNvSpPr>
          <p:nvPr>
            <p:ph type="pic" sz="quarter" idx="25" hasCustomPrompt="1"/>
          </p:nvPr>
        </p:nvSpPr>
        <p:spPr>
          <a:xfrm>
            <a:off x="0" y="1"/>
            <a:ext cx="12192000" cy="2488018"/>
          </a:xfrm>
        </p:spPr>
        <p:txBody>
          <a:bodyPr lIns="72000" tIns="71974" rIns="71974" bIns="72000" anchor="b" anchorCtr="0"/>
          <a:lstStyle>
            <a:lvl1pPr marL="0" indent="0" algn="ctr">
              <a:spcBef>
                <a:spcPts val="0"/>
              </a:spcBef>
              <a:buNone/>
              <a:defRPr baseline="0">
                <a:solidFill>
                  <a:schemeClr val="tx1"/>
                </a:solidFill>
              </a:defRPr>
            </a:lvl1pPr>
          </a:lstStyle>
          <a:p>
            <a:r>
              <a:rPr lang="en-US" noProof="0" dirty="0"/>
              <a:t>Click to insert a picture</a:t>
            </a:r>
            <a:br>
              <a:rPr lang="en-US" noProof="0" dirty="0"/>
            </a:br>
            <a:r>
              <a:rPr lang="en-US" noProof="0" dirty="0"/>
              <a:t>Note that the picture will be inserted on top of the text placeholder.</a:t>
            </a:r>
            <a:br>
              <a:rPr lang="en-US" noProof="0" dirty="0"/>
            </a:br>
            <a:r>
              <a:rPr lang="en-US" noProof="0" dirty="0"/>
              <a:t>Therefore, in order to insert text, right click the picture and choose "Send to back"</a:t>
            </a:r>
          </a:p>
        </p:txBody>
      </p:sp>
      <p:graphicFrame>
        <p:nvGraphicFramePr>
          <p:cNvPr id="13" name="Object 12" hidden="1"/>
          <p:cNvGraphicFramePr>
            <a:graphicFrameLocks noChangeAspect="1"/>
          </p:cNvGraphicFramePr>
          <p:nvPr userDrawn="1">
            <p:custDataLst>
              <p:tags r:id="rId1"/>
            </p:custDataLst>
            <p:extLst>
              <p:ext uri="{D42A27DB-BD31-4B8C-83A1-F6EECF244321}">
                <p14:modId xmlns:p14="http://schemas.microsoft.com/office/powerpoint/2010/main" val="2203443689"/>
              </p:ext>
            </p:extLst>
          </p:nvPr>
        </p:nvGraphicFramePr>
        <p:xfrm>
          <a:off x="2119" y="2118"/>
          <a:ext cx="2116" cy="2116"/>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13" name="Object 12" hidden="1"/>
                      <p:cNvPicPr/>
                      <p:nvPr/>
                    </p:nvPicPr>
                    <p:blipFill>
                      <a:blip r:embed="rId4"/>
                      <a:stretch>
                        <a:fillRect/>
                      </a:stretch>
                    </p:blipFill>
                    <p:spPr>
                      <a:xfrm>
                        <a:off x="2119" y="2118"/>
                        <a:ext cx="2116" cy="2116"/>
                      </a:xfrm>
                      <a:prstGeom prst="rect">
                        <a:avLst/>
                      </a:prstGeom>
                    </p:spPr>
                  </p:pic>
                </p:oleObj>
              </mc:Fallback>
            </mc:AlternateContent>
          </a:graphicData>
        </a:graphic>
      </p:graphicFrame>
      <p:sp>
        <p:nvSpPr>
          <p:cNvPr id="11" name="Text Placeholder 10"/>
          <p:cNvSpPr>
            <a:spLocks noGrp="1"/>
          </p:cNvSpPr>
          <p:nvPr>
            <p:ph type="body" sz="quarter" idx="13" hasCustomPrompt="1"/>
          </p:nvPr>
        </p:nvSpPr>
        <p:spPr>
          <a:xfrm>
            <a:off x="479426" y="2914458"/>
            <a:ext cx="2725830" cy="622800"/>
          </a:xfrm>
          <a:noFill/>
        </p:spPr>
        <p:txBody>
          <a:bodyPr lIns="144000" tIns="0" rIns="144000" bIns="0" anchor="ctr">
            <a:noAutofit/>
          </a:bodyPr>
          <a:lstStyle>
            <a:lvl1pPr marL="0" indent="0">
              <a:buNone/>
              <a:defRPr b="1">
                <a:solidFill>
                  <a:schemeClr val="tx1"/>
                </a:solidFill>
                <a:latin typeface="+mj-lt"/>
              </a:defRPr>
            </a:lvl1pPr>
            <a:lvl2pPr>
              <a:defRPr b="1"/>
            </a:lvl2pPr>
            <a:lvl3pPr>
              <a:defRPr b="1"/>
            </a:lvl3pPr>
            <a:lvl4pPr>
              <a:defRPr b="1"/>
            </a:lvl4pPr>
            <a:lvl5pPr>
              <a:defRPr b="1"/>
            </a:lvl5pPr>
          </a:lstStyle>
          <a:p>
            <a:pPr lvl="0"/>
            <a:r>
              <a:rPr lang="en-US" noProof="0" dirty="0"/>
              <a:t>Click to edit Master text styles</a:t>
            </a:r>
          </a:p>
        </p:txBody>
      </p:sp>
      <p:sp>
        <p:nvSpPr>
          <p:cNvPr id="19" name="Content Placeholder 18"/>
          <p:cNvSpPr>
            <a:spLocks noGrp="1"/>
          </p:cNvSpPr>
          <p:nvPr>
            <p:ph sz="quarter" idx="18" hasCustomPrompt="1"/>
          </p:nvPr>
        </p:nvSpPr>
        <p:spPr>
          <a:xfrm>
            <a:off x="479426" y="3535328"/>
            <a:ext cx="2725830" cy="2652821"/>
          </a:xfrm>
          <a:noFill/>
        </p:spPr>
        <p:txBody>
          <a:bodyPr lIns="144000" tIns="144000" r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7" name="Text Placeholder 6">
            <a:extLst>
              <a:ext uri="{FF2B5EF4-FFF2-40B4-BE49-F238E27FC236}">
                <a16:creationId xmlns:a16="http://schemas.microsoft.com/office/drawing/2014/main" id="{0777F5BC-90F4-414E-B27A-79BDF9D40929}"/>
              </a:ext>
            </a:extLst>
          </p:cNvPr>
          <p:cNvSpPr>
            <a:spLocks noGrp="1"/>
          </p:cNvSpPr>
          <p:nvPr>
            <p:ph type="body" sz="quarter" idx="43" hasCustomPrompt="1"/>
          </p:nvPr>
        </p:nvSpPr>
        <p:spPr>
          <a:xfrm>
            <a:off x="1428341" y="2079363"/>
            <a:ext cx="828000" cy="828000"/>
          </a:xfrm>
          <a:prstGeom prst="ellipse">
            <a:avLst/>
          </a:prstGeom>
          <a:solidFill>
            <a:schemeClr val="tx2"/>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dirty="0"/>
              <a:t>X</a:t>
            </a:r>
          </a:p>
        </p:txBody>
      </p:sp>
      <p:sp>
        <p:nvSpPr>
          <p:cNvPr id="32" name="Text Placeholder 10">
            <a:extLst>
              <a:ext uri="{FF2B5EF4-FFF2-40B4-BE49-F238E27FC236}">
                <a16:creationId xmlns:a16="http://schemas.microsoft.com/office/drawing/2014/main" id="{BD7EB420-7E8D-454A-92D5-C50919056636}"/>
              </a:ext>
            </a:extLst>
          </p:cNvPr>
          <p:cNvSpPr>
            <a:spLocks noGrp="1"/>
          </p:cNvSpPr>
          <p:nvPr>
            <p:ph type="body" sz="quarter" idx="44" hasCustomPrompt="1"/>
          </p:nvPr>
        </p:nvSpPr>
        <p:spPr>
          <a:xfrm>
            <a:off x="3315198" y="2914458"/>
            <a:ext cx="2725830" cy="622800"/>
          </a:xfrm>
          <a:noFill/>
        </p:spPr>
        <p:txBody>
          <a:bodyPr lIns="144000" tIns="0" rIns="144000" bIns="0" anchor="ctr">
            <a:noAutofit/>
          </a:bodyPr>
          <a:lstStyle>
            <a:lvl1pPr marL="0" indent="0">
              <a:buNone/>
              <a:defRPr b="1">
                <a:solidFill>
                  <a:schemeClr val="tx1"/>
                </a:solidFill>
                <a:latin typeface="+mj-lt"/>
              </a:defRPr>
            </a:lvl1pPr>
            <a:lvl2pPr>
              <a:defRPr b="1"/>
            </a:lvl2pPr>
            <a:lvl3pPr>
              <a:defRPr b="1"/>
            </a:lvl3pPr>
            <a:lvl4pPr>
              <a:defRPr b="1"/>
            </a:lvl4pPr>
            <a:lvl5pPr>
              <a:defRPr b="1"/>
            </a:lvl5pPr>
          </a:lstStyle>
          <a:p>
            <a:pPr lvl="0"/>
            <a:r>
              <a:rPr lang="en-US" noProof="0" dirty="0"/>
              <a:t>Click to edit Master text styles</a:t>
            </a:r>
          </a:p>
        </p:txBody>
      </p:sp>
      <p:sp>
        <p:nvSpPr>
          <p:cNvPr id="33" name="Content Placeholder 18">
            <a:extLst>
              <a:ext uri="{FF2B5EF4-FFF2-40B4-BE49-F238E27FC236}">
                <a16:creationId xmlns:a16="http://schemas.microsoft.com/office/drawing/2014/main" id="{B228A39C-C8A6-4AC7-96A3-25A525A9A4F2}"/>
              </a:ext>
            </a:extLst>
          </p:cNvPr>
          <p:cNvSpPr>
            <a:spLocks noGrp="1"/>
          </p:cNvSpPr>
          <p:nvPr>
            <p:ph sz="quarter" idx="45" hasCustomPrompt="1"/>
          </p:nvPr>
        </p:nvSpPr>
        <p:spPr>
          <a:xfrm>
            <a:off x="3315199" y="3535328"/>
            <a:ext cx="2725830" cy="2652821"/>
          </a:xfrm>
          <a:noFill/>
        </p:spPr>
        <p:txBody>
          <a:bodyPr lIns="144000" tIns="144000" r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34" name="Text Placeholder 6">
            <a:extLst>
              <a:ext uri="{FF2B5EF4-FFF2-40B4-BE49-F238E27FC236}">
                <a16:creationId xmlns:a16="http://schemas.microsoft.com/office/drawing/2014/main" id="{47F886A1-D69F-4044-9B1C-2C721E721AFF}"/>
              </a:ext>
            </a:extLst>
          </p:cNvPr>
          <p:cNvSpPr>
            <a:spLocks noGrp="1"/>
          </p:cNvSpPr>
          <p:nvPr>
            <p:ph type="body" sz="quarter" idx="46" hasCustomPrompt="1"/>
          </p:nvPr>
        </p:nvSpPr>
        <p:spPr>
          <a:xfrm>
            <a:off x="4264113" y="2079363"/>
            <a:ext cx="828000" cy="828000"/>
          </a:xfrm>
          <a:prstGeom prst="ellipse">
            <a:avLst/>
          </a:prstGeom>
          <a:solidFill>
            <a:schemeClr val="accent1"/>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dirty="0"/>
              <a:t>X</a:t>
            </a:r>
          </a:p>
        </p:txBody>
      </p:sp>
      <p:sp>
        <p:nvSpPr>
          <p:cNvPr id="35" name="Text Placeholder 10">
            <a:extLst>
              <a:ext uri="{FF2B5EF4-FFF2-40B4-BE49-F238E27FC236}">
                <a16:creationId xmlns:a16="http://schemas.microsoft.com/office/drawing/2014/main" id="{B89EAACB-7074-471C-BBA2-8BF0CC3E4EB9}"/>
              </a:ext>
            </a:extLst>
          </p:cNvPr>
          <p:cNvSpPr>
            <a:spLocks noGrp="1"/>
          </p:cNvSpPr>
          <p:nvPr>
            <p:ph type="body" sz="quarter" idx="47" hasCustomPrompt="1"/>
          </p:nvPr>
        </p:nvSpPr>
        <p:spPr>
          <a:xfrm>
            <a:off x="6150970" y="2914458"/>
            <a:ext cx="2725830" cy="622800"/>
          </a:xfrm>
          <a:noFill/>
        </p:spPr>
        <p:txBody>
          <a:bodyPr lIns="144000" tIns="0" rIns="144000" bIns="0" anchor="ctr">
            <a:noAutofit/>
          </a:bodyPr>
          <a:lstStyle>
            <a:lvl1pPr marL="0" indent="0">
              <a:buNone/>
              <a:defRPr b="1">
                <a:solidFill>
                  <a:schemeClr val="tx1"/>
                </a:solidFill>
                <a:latin typeface="+mj-lt"/>
              </a:defRPr>
            </a:lvl1pPr>
            <a:lvl2pPr>
              <a:defRPr b="1"/>
            </a:lvl2pPr>
            <a:lvl3pPr>
              <a:defRPr b="1"/>
            </a:lvl3pPr>
            <a:lvl4pPr>
              <a:defRPr b="1"/>
            </a:lvl4pPr>
            <a:lvl5pPr>
              <a:defRPr b="1"/>
            </a:lvl5pPr>
          </a:lstStyle>
          <a:p>
            <a:pPr lvl="0"/>
            <a:r>
              <a:rPr lang="en-US" noProof="0" dirty="0"/>
              <a:t>Click to edit Master text styles</a:t>
            </a:r>
          </a:p>
        </p:txBody>
      </p:sp>
      <p:sp>
        <p:nvSpPr>
          <p:cNvPr id="36" name="Content Placeholder 18">
            <a:extLst>
              <a:ext uri="{FF2B5EF4-FFF2-40B4-BE49-F238E27FC236}">
                <a16:creationId xmlns:a16="http://schemas.microsoft.com/office/drawing/2014/main" id="{EB79EFFE-A060-4C8D-BD8F-E52045C9C7EF}"/>
              </a:ext>
            </a:extLst>
          </p:cNvPr>
          <p:cNvSpPr>
            <a:spLocks noGrp="1"/>
          </p:cNvSpPr>
          <p:nvPr>
            <p:ph sz="quarter" idx="48" hasCustomPrompt="1"/>
          </p:nvPr>
        </p:nvSpPr>
        <p:spPr>
          <a:xfrm>
            <a:off x="6150972" y="3535328"/>
            <a:ext cx="2725830" cy="2652821"/>
          </a:xfrm>
          <a:noFill/>
        </p:spPr>
        <p:txBody>
          <a:bodyPr lIns="144000" tIns="144000" r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37" name="Text Placeholder 6">
            <a:extLst>
              <a:ext uri="{FF2B5EF4-FFF2-40B4-BE49-F238E27FC236}">
                <a16:creationId xmlns:a16="http://schemas.microsoft.com/office/drawing/2014/main" id="{3BEA2D42-9FD4-4716-AB0B-9632B9F8E378}"/>
              </a:ext>
            </a:extLst>
          </p:cNvPr>
          <p:cNvSpPr>
            <a:spLocks noGrp="1"/>
          </p:cNvSpPr>
          <p:nvPr>
            <p:ph type="body" sz="quarter" idx="49" hasCustomPrompt="1"/>
          </p:nvPr>
        </p:nvSpPr>
        <p:spPr>
          <a:xfrm>
            <a:off x="7099885" y="2079363"/>
            <a:ext cx="828000" cy="828000"/>
          </a:xfrm>
          <a:prstGeom prst="ellipse">
            <a:avLst/>
          </a:prstGeom>
          <a:solidFill>
            <a:schemeClr val="accent2"/>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dirty="0"/>
              <a:t>X</a:t>
            </a:r>
          </a:p>
        </p:txBody>
      </p:sp>
      <p:sp>
        <p:nvSpPr>
          <p:cNvPr id="38" name="Text Placeholder 10">
            <a:extLst>
              <a:ext uri="{FF2B5EF4-FFF2-40B4-BE49-F238E27FC236}">
                <a16:creationId xmlns:a16="http://schemas.microsoft.com/office/drawing/2014/main" id="{8FD4303F-49FA-457B-B244-4E8B906863CA}"/>
              </a:ext>
            </a:extLst>
          </p:cNvPr>
          <p:cNvSpPr>
            <a:spLocks noGrp="1"/>
          </p:cNvSpPr>
          <p:nvPr>
            <p:ph type="body" sz="quarter" idx="50" hasCustomPrompt="1"/>
          </p:nvPr>
        </p:nvSpPr>
        <p:spPr>
          <a:xfrm>
            <a:off x="8986744" y="2914458"/>
            <a:ext cx="2725830" cy="622800"/>
          </a:xfrm>
          <a:noFill/>
        </p:spPr>
        <p:txBody>
          <a:bodyPr lIns="144000" tIns="0" rIns="144000" bIns="0" anchor="ctr">
            <a:noAutofit/>
          </a:bodyPr>
          <a:lstStyle>
            <a:lvl1pPr marL="0" indent="0">
              <a:buNone/>
              <a:defRPr b="1">
                <a:solidFill>
                  <a:schemeClr val="tx1"/>
                </a:solidFill>
                <a:latin typeface="+mj-lt"/>
              </a:defRPr>
            </a:lvl1pPr>
            <a:lvl2pPr>
              <a:defRPr b="1"/>
            </a:lvl2pPr>
            <a:lvl3pPr>
              <a:defRPr b="1"/>
            </a:lvl3pPr>
            <a:lvl4pPr>
              <a:defRPr b="1"/>
            </a:lvl4pPr>
            <a:lvl5pPr>
              <a:defRPr b="1"/>
            </a:lvl5pPr>
          </a:lstStyle>
          <a:p>
            <a:pPr lvl="0"/>
            <a:r>
              <a:rPr lang="en-US" noProof="0" dirty="0"/>
              <a:t>Click to edit Master text styles</a:t>
            </a:r>
          </a:p>
        </p:txBody>
      </p:sp>
      <p:sp>
        <p:nvSpPr>
          <p:cNvPr id="39" name="Content Placeholder 18">
            <a:extLst>
              <a:ext uri="{FF2B5EF4-FFF2-40B4-BE49-F238E27FC236}">
                <a16:creationId xmlns:a16="http://schemas.microsoft.com/office/drawing/2014/main" id="{03E82EC9-6A37-4D1E-933C-F9272C7F54EE}"/>
              </a:ext>
            </a:extLst>
          </p:cNvPr>
          <p:cNvSpPr>
            <a:spLocks noGrp="1"/>
          </p:cNvSpPr>
          <p:nvPr>
            <p:ph sz="quarter" idx="51" hasCustomPrompt="1"/>
          </p:nvPr>
        </p:nvSpPr>
        <p:spPr>
          <a:xfrm>
            <a:off x="8986744" y="3535328"/>
            <a:ext cx="2725830" cy="2652821"/>
          </a:xfrm>
          <a:noFill/>
        </p:spPr>
        <p:txBody>
          <a:bodyPr lIns="144000" tIns="144000" r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0" name="Text Placeholder 6">
            <a:extLst>
              <a:ext uri="{FF2B5EF4-FFF2-40B4-BE49-F238E27FC236}">
                <a16:creationId xmlns:a16="http://schemas.microsoft.com/office/drawing/2014/main" id="{0169E3EB-3F89-482B-9603-7497CA07EED3}"/>
              </a:ext>
            </a:extLst>
          </p:cNvPr>
          <p:cNvSpPr>
            <a:spLocks noGrp="1"/>
          </p:cNvSpPr>
          <p:nvPr>
            <p:ph type="body" sz="quarter" idx="52" hasCustomPrompt="1"/>
          </p:nvPr>
        </p:nvSpPr>
        <p:spPr>
          <a:xfrm>
            <a:off x="9935659" y="2079363"/>
            <a:ext cx="828000" cy="828000"/>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dirty="0"/>
              <a:t>X</a:t>
            </a:r>
          </a:p>
        </p:txBody>
      </p:sp>
      <p:sp>
        <p:nvSpPr>
          <p:cNvPr id="5" name="Date Placeholder 4">
            <a:extLst>
              <a:ext uri="{FF2B5EF4-FFF2-40B4-BE49-F238E27FC236}">
                <a16:creationId xmlns:a16="http://schemas.microsoft.com/office/drawing/2014/main" id="{7381527C-8083-4F64-ACF8-D0782F8C892E}"/>
              </a:ext>
            </a:extLst>
          </p:cNvPr>
          <p:cNvSpPr>
            <a:spLocks noGrp="1"/>
          </p:cNvSpPr>
          <p:nvPr>
            <p:ph type="dt" sz="half" idx="53"/>
          </p:nvPr>
        </p:nvSpPr>
        <p:spPr/>
        <p:txBody>
          <a:bodyPr/>
          <a:lstStyle/>
          <a:p>
            <a:fld id="{E1F64588-7486-4C8D-854E-85E19101DF84}" type="datetime1">
              <a:rPr lang="en-US" smtClean="0"/>
              <a:t>10/14/2024</a:t>
            </a:fld>
            <a:endParaRPr lang="en-US"/>
          </a:p>
        </p:txBody>
      </p:sp>
      <p:sp>
        <p:nvSpPr>
          <p:cNvPr id="6" name="Footer Placeholder 5">
            <a:extLst>
              <a:ext uri="{FF2B5EF4-FFF2-40B4-BE49-F238E27FC236}">
                <a16:creationId xmlns:a16="http://schemas.microsoft.com/office/drawing/2014/main" id="{77F89F93-34D9-4219-91BC-313CBE6E7366}"/>
              </a:ext>
            </a:extLst>
          </p:cNvPr>
          <p:cNvSpPr>
            <a:spLocks noGrp="1"/>
          </p:cNvSpPr>
          <p:nvPr>
            <p:ph type="ftr" sz="quarter" idx="54"/>
          </p:nvPr>
        </p:nvSpPr>
        <p:spPr/>
        <p:txBody>
          <a:bodyPr/>
          <a:lstStyle/>
          <a:p>
            <a:pPr algn="l"/>
            <a:r>
              <a:rPr lang="en-US"/>
              <a:t>DOCUMENT INTERNE CONFIDENTIEL</a:t>
            </a:r>
            <a:endParaRPr lang="en-US" dirty="0"/>
          </a:p>
        </p:txBody>
      </p:sp>
      <p:sp>
        <p:nvSpPr>
          <p:cNvPr id="7" name="Slide Number Placeholder 6">
            <a:extLst>
              <a:ext uri="{FF2B5EF4-FFF2-40B4-BE49-F238E27FC236}">
                <a16:creationId xmlns:a16="http://schemas.microsoft.com/office/drawing/2014/main" id="{1C6A6AB2-CD6B-4C00-BDB7-580562DE15F6}"/>
              </a:ext>
            </a:extLst>
          </p:cNvPr>
          <p:cNvSpPr>
            <a:spLocks noGrp="1"/>
          </p:cNvSpPr>
          <p:nvPr>
            <p:ph type="sldNum" sz="quarter" idx="55"/>
          </p:nvPr>
        </p:nvSpPr>
        <p:spPr/>
        <p:txBody>
          <a:bodyPr/>
          <a:lstStyle/>
          <a:p>
            <a:fld id="{6C385236-B7BA-4938-9EA6-6DEC8CA653D7}" type="slidenum">
              <a:rPr lang="en-US" smtClean="0"/>
              <a:pPr/>
              <a:t>‹N°›</a:t>
            </a:fld>
            <a:endParaRPr lang="en-US"/>
          </a:p>
        </p:txBody>
      </p:sp>
      <p:sp>
        <p:nvSpPr>
          <p:cNvPr id="22" name="Text Placeholder 7">
            <a:extLst>
              <a:ext uri="{FF2B5EF4-FFF2-40B4-BE49-F238E27FC236}">
                <a16:creationId xmlns:a16="http://schemas.microsoft.com/office/drawing/2014/main" id="{B42607E9-9610-476B-930F-0A9576413139}"/>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dirty="0"/>
              <a:t>Click to insert </a:t>
            </a:r>
            <a:r>
              <a:rPr lang="en-US" dirty="0" err="1"/>
              <a:t>subheadline</a:t>
            </a:r>
            <a:endParaRPr lang="en-US" dirty="0"/>
          </a:p>
        </p:txBody>
      </p:sp>
      <p:sp>
        <p:nvSpPr>
          <p:cNvPr id="23" name="Title Placeholder 1">
            <a:extLst>
              <a:ext uri="{FF2B5EF4-FFF2-40B4-BE49-F238E27FC236}">
                <a16:creationId xmlns:a16="http://schemas.microsoft.com/office/drawing/2014/main" id="{26FADBE2-42E3-44BC-9BB9-E8F8F24A893E}"/>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dirty="0"/>
              <a:t>Insert headline</a:t>
            </a:r>
          </a:p>
        </p:txBody>
      </p:sp>
    </p:spTree>
    <p:extLst>
      <p:ext uri="{BB962C8B-B14F-4D97-AF65-F5344CB8AC3E}">
        <p14:creationId xmlns:p14="http://schemas.microsoft.com/office/powerpoint/2010/main" val="3686119939"/>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ylko tytuł">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1104888757"/>
              </p:ex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name="think-cell Slide" r:id="rId3" imgW="530" imgH="528" progId="TCLayout.ActiveDocument.1">
                  <p:embed/>
                </p:oleObj>
              </mc:Choice>
              <mc:Fallback>
                <p:oleObj name="think-cell Slide" r:id="rId3" imgW="530" imgH="528" progId="TCLayout.ActiveDocument.1">
                  <p:embed/>
                  <p:pic>
                    <p:nvPicPr>
                      <p:cNvPr id="2" name="Object 1" hidden="1"/>
                      <p:cNvPicPr/>
                      <p:nvPr/>
                    </p:nvPicPr>
                    <p:blipFill>
                      <a:blip r:embed="rId4"/>
                      <a:stretch>
                        <a:fillRect/>
                      </a:stretch>
                    </p:blipFill>
                    <p:spPr>
                      <a:xfrm>
                        <a:off x="2118" y="1589"/>
                        <a:ext cx="2116" cy="1587"/>
                      </a:xfrm>
                      <a:prstGeom prst="rect">
                        <a:avLst/>
                      </a:prstGeom>
                    </p:spPr>
                  </p:pic>
                </p:oleObj>
              </mc:Fallback>
            </mc:AlternateContent>
          </a:graphicData>
        </a:graphic>
      </p:graphicFrame>
      <p:sp>
        <p:nvSpPr>
          <p:cNvPr id="3" name="Date Placeholder 2">
            <a:extLst>
              <a:ext uri="{FF2B5EF4-FFF2-40B4-BE49-F238E27FC236}">
                <a16:creationId xmlns:a16="http://schemas.microsoft.com/office/drawing/2014/main" id="{1C9D9593-6010-4D84-B698-3916B996FA30}"/>
              </a:ext>
            </a:extLst>
          </p:cNvPr>
          <p:cNvSpPr>
            <a:spLocks noGrp="1"/>
          </p:cNvSpPr>
          <p:nvPr>
            <p:ph type="dt" sz="half" idx="18"/>
          </p:nvPr>
        </p:nvSpPr>
        <p:spPr/>
        <p:txBody>
          <a:bodyPr/>
          <a:lstStyle/>
          <a:p>
            <a:fld id="{4C7C76A8-F00D-429A-9233-9A9AAEB8C944}" type="datetime1">
              <a:rPr lang="en-US" smtClean="0"/>
              <a:t>10/14/2024</a:t>
            </a:fld>
            <a:endParaRPr lang="en-US"/>
          </a:p>
        </p:txBody>
      </p:sp>
      <p:sp>
        <p:nvSpPr>
          <p:cNvPr id="4" name="Footer Placeholder 3">
            <a:extLst>
              <a:ext uri="{FF2B5EF4-FFF2-40B4-BE49-F238E27FC236}">
                <a16:creationId xmlns:a16="http://schemas.microsoft.com/office/drawing/2014/main" id="{68C73727-0AEF-4180-9A25-9D9E4AA4CDE0}"/>
              </a:ext>
            </a:extLst>
          </p:cNvPr>
          <p:cNvSpPr>
            <a:spLocks noGrp="1"/>
          </p:cNvSpPr>
          <p:nvPr>
            <p:ph type="ftr" sz="quarter" idx="19"/>
          </p:nvPr>
        </p:nvSpPr>
        <p:spPr/>
        <p:txBody>
          <a:bodyPr/>
          <a:lstStyle/>
          <a:p>
            <a:pPr algn="l"/>
            <a:r>
              <a:rPr lang="en-US"/>
              <a:t>DOCUMENT INTERNE CONFIDENTIEL</a:t>
            </a:r>
            <a:endParaRPr lang="en-US" dirty="0"/>
          </a:p>
        </p:txBody>
      </p:sp>
      <p:sp>
        <p:nvSpPr>
          <p:cNvPr id="5" name="Slide Number Placeholder 4">
            <a:extLst>
              <a:ext uri="{FF2B5EF4-FFF2-40B4-BE49-F238E27FC236}">
                <a16:creationId xmlns:a16="http://schemas.microsoft.com/office/drawing/2014/main" id="{40140819-2DD2-4C6A-B2BA-661DD2B0CB85}"/>
              </a:ext>
            </a:extLst>
          </p:cNvPr>
          <p:cNvSpPr>
            <a:spLocks noGrp="1"/>
          </p:cNvSpPr>
          <p:nvPr>
            <p:ph type="sldNum" sz="quarter" idx="20"/>
          </p:nvPr>
        </p:nvSpPr>
        <p:spPr/>
        <p:txBody>
          <a:bodyPr/>
          <a:lstStyle/>
          <a:p>
            <a:fld id="{6C385236-B7BA-4938-9EA6-6DEC8CA653D7}" type="slidenum">
              <a:rPr lang="en-US" smtClean="0"/>
              <a:pPr/>
              <a:t>‹N°›</a:t>
            </a:fld>
            <a:endParaRPr lang="en-US"/>
          </a:p>
        </p:txBody>
      </p:sp>
      <p:sp>
        <p:nvSpPr>
          <p:cNvPr id="8" name="Text Placeholder 7">
            <a:extLst>
              <a:ext uri="{FF2B5EF4-FFF2-40B4-BE49-F238E27FC236}">
                <a16:creationId xmlns:a16="http://schemas.microsoft.com/office/drawing/2014/main" id="{59F31923-D926-4EC1-927C-8708EF07DF2D}"/>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dirty="0"/>
              <a:t>Click to insert </a:t>
            </a:r>
            <a:r>
              <a:rPr lang="en-US" dirty="0" err="1"/>
              <a:t>subheadline</a:t>
            </a:r>
            <a:endParaRPr lang="en-US" dirty="0"/>
          </a:p>
        </p:txBody>
      </p:sp>
      <p:sp>
        <p:nvSpPr>
          <p:cNvPr id="9" name="Title Placeholder 1">
            <a:extLst>
              <a:ext uri="{FF2B5EF4-FFF2-40B4-BE49-F238E27FC236}">
                <a16:creationId xmlns:a16="http://schemas.microsoft.com/office/drawing/2014/main" id="{9B7F5197-BFC0-474F-8B91-9B266F1A87C4}"/>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dirty="0"/>
              <a:t>Insert headline</a:t>
            </a:r>
          </a:p>
        </p:txBody>
      </p:sp>
    </p:spTree>
    <p:extLst>
      <p:ext uri="{BB962C8B-B14F-4D97-AF65-F5344CB8AC3E}">
        <p14:creationId xmlns:p14="http://schemas.microsoft.com/office/powerpoint/2010/main" val="1913059734"/>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icture - Right">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3079569955"/>
              </p:ex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name="think-cell Slide" r:id="rId3" imgW="530" imgH="528" progId="TCLayout.ActiveDocument.1">
                  <p:embed/>
                </p:oleObj>
              </mc:Choice>
              <mc:Fallback>
                <p:oleObj name="think-cell Slide" r:id="rId3" imgW="530" imgH="528" progId="TCLayout.ActiveDocument.1">
                  <p:embed/>
                  <p:pic>
                    <p:nvPicPr>
                      <p:cNvPr id="2" name="Object 1" hidden="1"/>
                      <p:cNvPicPr/>
                      <p:nvPr/>
                    </p:nvPicPr>
                    <p:blipFill>
                      <a:blip r:embed="rId4"/>
                      <a:stretch>
                        <a:fillRect/>
                      </a:stretch>
                    </p:blipFill>
                    <p:spPr>
                      <a:xfrm>
                        <a:off x="2118" y="1589"/>
                        <a:ext cx="2116" cy="1587"/>
                      </a:xfrm>
                      <a:prstGeom prst="rect">
                        <a:avLst/>
                      </a:prstGeom>
                    </p:spPr>
                  </p:pic>
                </p:oleObj>
              </mc:Fallback>
            </mc:AlternateContent>
          </a:graphicData>
        </a:graphic>
      </p:graphicFrame>
      <p:sp>
        <p:nvSpPr>
          <p:cNvPr id="7" name="Picture Placeholder 3">
            <a:extLst>
              <a:ext uri="{FF2B5EF4-FFF2-40B4-BE49-F238E27FC236}">
                <a16:creationId xmlns:a16="http://schemas.microsoft.com/office/drawing/2014/main" id="{270A7E1B-06C4-491A-A7D6-5E2BF0B762AA}"/>
              </a:ext>
            </a:extLst>
          </p:cNvPr>
          <p:cNvSpPr>
            <a:spLocks noGrp="1"/>
          </p:cNvSpPr>
          <p:nvPr>
            <p:ph type="pic" sz="quarter" idx="17" hasCustomPrompt="1"/>
          </p:nvPr>
        </p:nvSpPr>
        <p:spPr>
          <a:xfrm>
            <a:off x="6205538" y="0"/>
            <a:ext cx="5986461" cy="6284890"/>
          </a:xfrm>
        </p:spPr>
        <p:txBody>
          <a:bodyPr lIns="60458" tIns="60458" rIns="60458" bIns="61200" anchor="ctr" anchorCtr="0"/>
          <a:lstStyle>
            <a:lvl1pPr marL="0" indent="0" algn="ctr">
              <a:spcBef>
                <a:spcPts val="0"/>
              </a:spcBef>
              <a:buNone/>
              <a:defRPr baseline="0">
                <a:solidFill>
                  <a:schemeClr val="tx1"/>
                </a:solidFill>
              </a:defRPr>
            </a:lvl1pPr>
          </a:lstStyle>
          <a:p>
            <a:r>
              <a:rPr lang="en-US" noProof="0" dirty="0"/>
              <a:t>Click to insert a picture</a:t>
            </a:r>
          </a:p>
        </p:txBody>
      </p:sp>
      <p:sp>
        <p:nvSpPr>
          <p:cNvPr id="13" name="Text Placeholder 18">
            <a:extLst>
              <a:ext uri="{FF2B5EF4-FFF2-40B4-BE49-F238E27FC236}">
                <a16:creationId xmlns:a16="http://schemas.microsoft.com/office/drawing/2014/main" id="{6292EC8F-CA80-4608-8BBB-26EAD8252482}"/>
              </a:ext>
            </a:extLst>
          </p:cNvPr>
          <p:cNvSpPr>
            <a:spLocks noGrp="1"/>
          </p:cNvSpPr>
          <p:nvPr>
            <p:ph type="body" sz="quarter" idx="18"/>
          </p:nvPr>
        </p:nvSpPr>
        <p:spPr>
          <a:xfrm>
            <a:off x="479425" y="1412875"/>
            <a:ext cx="5507038" cy="4870450"/>
          </a:xfrm>
          <a:noFill/>
        </p:spPr>
        <p:txBody>
          <a:bodyPr lIns="0" tIns="0" rIns="0" bIns="0" anchor="t"/>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pl-PL" noProof="0"/>
              <a:t>Kliknij, aby edytować style wzorca tekstu</a:t>
            </a:r>
          </a:p>
          <a:p>
            <a:pPr lvl="1"/>
            <a:r>
              <a:rPr lang="pl-PL" noProof="0"/>
              <a:t>Drugi poziom</a:t>
            </a:r>
          </a:p>
          <a:p>
            <a:pPr lvl="2"/>
            <a:r>
              <a:rPr lang="pl-PL" noProof="0"/>
              <a:t>Trzeci poziom</a:t>
            </a:r>
          </a:p>
          <a:p>
            <a:pPr lvl="3"/>
            <a:r>
              <a:rPr lang="pl-PL" noProof="0"/>
              <a:t>Czwarty poziom</a:t>
            </a:r>
          </a:p>
          <a:p>
            <a:pPr lvl="4"/>
            <a:r>
              <a:rPr lang="pl-PL" noProof="0"/>
              <a:t>Piąty poziom</a:t>
            </a:r>
            <a:endParaRPr lang="en-US" noProof="0" dirty="0"/>
          </a:p>
        </p:txBody>
      </p:sp>
      <p:sp>
        <p:nvSpPr>
          <p:cNvPr id="3" name="Date Placeholder 2">
            <a:extLst>
              <a:ext uri="{FF2B5EF4-FFF2-40B4-BE49-F238E27FC236}">
                <a16:creationId xmlns:a16="http://schemas.microsoft.com/office/drawing/2014/main" id="{EFD0F7C6-431E-46C4-9429-A3D456CBADBB}"/>
              </a:ext>
            </a:extLst>
          </p:cNvPr>
          <p:cNvSpPr>
            <a:spLocks noGrp="1"/>
          </p:cNvSpPr>
          <p:nvPr>
            <p:ph type="dt" sz="half" idx="20"/>
          </p:nvPr>
        </p:nvSpPr>
        <p:spPr/>
        <p:txBody>
          <a:bodyPr/>
          <a:lstStyle/>
          <a:p>
            <a:fld id="{31375B1B-61AA-4062-AFB7-4D38A278EF8C}" type="datetime1">
              <a:rPr lang="en-US" smtClean="0"/>
              <a:t>10/14/2024</a:t>
            </a:fld>
            <a:endParaRPr lang="en-US"/>
          </a:p>
        </p:txBody>
      </p:sp>
      <p:sp>
        <p:nvSpPr>
          <p:cNvPr id="4" name="Footer Placeholder 3">
            <a:extLst>
              <a:ext uri="{FF2B5EF4-FFF2-40B4-BE49-F238E27FC236}">
                <a16:creationId xmlns:a16="http://schemas.microsoft.com/office/drawing/2014/main" id="{D8820383-CC25-496B-BB92-273CBD649C18}"/>
              </a:ext>
            </a:extLst>
          </p:cNvPr>
          <p:cNvSpPr>
            <a:spLocks noGrp="1"/>
          </p:cNvSpPr>
          <p:nvPr>
            <p:ph type="ftr" sz="quarter" idx="21"/>
          </p:nvPr>
        </p:nvSpPr>
        <p:spPr/>
        <p:txBody>
          <a:bodyPr/>
          <a:lstStyle/>
          <a:p>
            <a:pPr algn="l"/>
            <a:r>
              <a:rPr lang="en-US"/>
              <a:t>DOCUMENT INTERNE CONFIDENTIEL</a:t>
            </a:r>
            <a:endParaRPr lang="en-US" dirty="0"/>
          </a:p>
        </p:txBody>
      </p:sp>
      <p:sp>
        <p:nvSpPr>
          <p:cNvPr id="5" name="Slide Number Placeholder 4">
            <a:extLst>
              <a:ext uri="{FF2B5EF4-FFF2-40B4-BE49-F238E27FC236}">
                <a16:creationId xmlns:a16="http://schemas.microsoft.com/office/drawing/2014/main" id="{20F88412-719A-4E27-BE3B-7A6D9C0B356A}"/>
              </a:ext>
            </a:extLst>
          </p:cNvPr>
          <p:cNvSpPr>
            <a:spLocks noGrp="1"/>
          </p:cNvSpPr>
          <p:nvPr>
            <p:ph type="sldNum" sz="quarter" idx="22"/>
          </p:nvPr>
        </p:nvSpPr>
        <p:spPr/>
        <p:txBody>
          <a:bodyPr/>
          <a:lstStyle/>
          <a:p>
            <a:fld id="{6C385236-B7BA-4938-9EA6-6DEC8CA653D7}" type="slidenum">
              <a:rPr lang="en-US" smtClean="0"/>
              <a:pPr/>
              <a:t>‹N°›</a:t>
            </a:fld>
            <a:endParaRPr lang="en-US"/>
          </a:p>
        </p:txBody>
      </p:sp>
      <p:sp>
        <p:nvSpPr>
          <p:cNvPr id="10" name="Text Placeholder 7">
            <a:extLst>
              <a:ext uri="{FF2B5EF4-FFF2-40B4-BE49-F238E27FC236}">
                <a16:creationId xmlns:a16="http://schemas.microsoft.com/office/drawing/2014/main" id="{AD0C1278-E9AE-4168-A595-99A55EA23DF8}"/>
              </a:ext>
            </a:extLst>
          </p:cNvPr>
          <p:cNvSpPr>
            <a:spLocks noGrp="1"/>
          </p:cNvSpPr>
          <p:nvPr>
            <p:ph type="body" sz="quarter" idx="14" hasCustomPrompt="1"/>
          </p:nvPr>
        </p:nvSpPr>
        <p:spPr>
          <a:xfrm>
            <a:off x="475521" y="873877"/>
            <a:ext cx="5507038" cy="376456"/>
          </a:xfrm>
        </p:spPr>
        <p:txBody>
          <a:bodyPr/>
          <a:lstStyle>
            <a:lvl1pPr marL="0" indent="0">
              <a:buNone/>
              <a:defRPr sz="1800"/>
            </a:lvl1pPr>
            <a:lvl2pPr marL="199104" indent="0">
              <a:buNone/>
              <a:defRPr/>
            </a:lvl2pPr>
          </a:lstStyle>
          <a:p>
            <a:pPr lvl="0"/>
            <a:r>
              <a:rPr lang="en-US" dirty="0"/>
              <a:t>Click to insert </a:t>
            </a:r>
            <a:r>
              <a:rPr lang="en-US" dirty="0" err="1"/>
              <a:t>subheadline</a:t>
            </a:r>
            <a:endParaRPr lang="en-US" dirty="0"/>
          </a:p>
        </p:txBody>
      </p:sp>
      <p:sp>
        <p:nvSpPr>
          <p:cNvPr id="11" name="Title Placeholder 1">
            <a:extLst>
              <a:ext uri="{FF2B5EF4-FFF2-40B4-BE49-F238E27FC236}">
                <a16:creationId xmlns:a16="http://schemas.microsoft.com/office/drawing/2014/main" id="{7B0E5E79-8AD5-4282-B864-D586098D06AB}"/>
              </a:ext>
            </a:extLst>
          </p:cNvPr>
          <p:cNvSpPr>
            <a:spLocks noGrp="1"/>
          </p:cNvSpPr>
          <p:nvPr>
            <p:ph type="title" hasCustomPrompt="1"/>
          </p:nvPr>
        </p:nvSpPr>
        <p:spPr>
          <a:xfrm>
            <a:off x="479425" y="494490"/>
            <a:ext cx="5506081" cy="388013"/>
          </a:xfrm>
          <a:prstGeom prst="rect">
            <a:avLst/>
          </a:prstGeom>
        </p:spPr>
        <p:txBody>
          <a:bodyPr vert="horz" lIns="0" tIns="0" rIns="0" bIns="0" rtlCol="0" anchor="t">
            <a:noAutofit/>
          </a:bodyPr>
          <a:lstStyle>
            <a:lvl1pPr>
              <a:defRPr/>
            </a:lvl1pPr>
          </a:lstStyle>
          <a:p>
            <a:r>
              <a:rPr lang="en-US" noProof="0" dirty="0"/>
              <a:t>Insert headline</a:t>
            </a:r>
          </a:p>
        </p:txBody>
      </p:sp>
    </p:spTree>
    <p:extLst>
      <p:ext uri="{BB962C8B-B14F-4D97-AF65-F5344CB8AC3E}">
        <p14:creationId xmlns:p14="http://schemas.microsoft.com/office/powerpoint/2010/main" val="1631301320"/>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 Left">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4076385282"/>
              </p:ex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name="think-cell Slide" r:id="rId3" imgW="530" imgH="528" progId="TCLayout.ActiveDocument.1">
                  <p:embed/>
                </p:oleObj>
              </mc:Choice>
              <mc:Fallback>
                <p:oleObj name="think-cell Slide" r:id="rId3" imgW="530" imgH="528" progId="TCLayout.ActiveDocument.1">
                  <p:embed/>
                  <p:pic>
                    <p:nvPicPr>
                      <p:cNvPr id="2" name="Object 1" hidden="1"/>
                      <p:cNvPicPr/>
                      <p:nvPr/>
                    </p:nvPicPr>
                    <p:blipFill>
                      <a:blip r:embed="rId4"/>
                      <a:stretch>
                        <a:fillRect/>
                      </a:stretch>
                    </p:blipFill>
                    <p:spPr>
                      <a:xfrm>
                        <a:off x="2118" y="1589"/>
                        <a:ext cx="2116" cy="1587"/>
                      </a:xfrm>
                      <a:prstGeom prst="rect">
                        <a:avLst/>
                      </a:prstGeom>
                    </p:spPr>
                  </p:pic>
                </p:oleObj>
              </mc:Fallback>
            </mc:AlternateContent>
          </a:graphicData>
        </a:graphic>
      </p:graphicFrame>
      <p:sp>
        <p:nvSpPr>
          <p:cNvPr id="13" name="Text Placeholder 18">
            <a:extLst>
              <a:ext uri="{FF2B5EF4-FFF2-40B4-BE49-F238E27FC236}">
                <a16:creationId xmlns:a16="http://schemas.microsoft.com/office/drawing/2014/main" id="{EC72F5BB-D66A-4AE5-BE40-DAC7B5574161}"/>
              </a:ext>
            </a:extLst>
          </p:cNvPr>
          <p:cNvSpPr>
            <a:spLocks noGrp="1"/>
          </p:cNvSpPr>
          <p:nvPr>
            <p:ph type="body" sz="quarter" idx="17"/>
          </p:nvPr>
        </p:nvSpPr>
        <p:spPr>
          <a:xfrm>
            <a:off x="6200776" y="1412875"/>
            <a:ext cx="5511800" cy="4870450"/>
          </a:xfrm>
          <a:noFill/>
        </p:spPr>
        <p:txBody>
          <a:bodyPr lIns="0" tIns="0" rIns="0" bIns="0" anchor="t"/>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pl-PL" noProof="0"/>
              <a:t>Kliknij, aby edytować style wzorca tekstu</a:t>
            </a:r>
          </a:p>
          <a:p>
            <a:pPr lvl="1"/>
            <a:r>
              <a:rPr lang="pl-PL" noProof="0"/>
              <a:t>Drugi poziom</a:t>
            </a:r>
          </a:p>
          <a:p>
            <a:pPr lvl="2"/>
            <a:r>
              <a:rPr lang="pl-PL" noProof="0"/>
              <a:t>Trzeci poziom</a:t>
            </a:r>
          </a:p>
          <a:p>
            <a:pPr lvl="3"/>
            <a:r>
              <a:rPr lang="pl-PL" noProof="0"/>
              <a:t>Czwarty poziom</a:t>
            </a:r>
          </a:p>
          <a:p>
            <a:pPr lvl="4"/>
            <a:r>
              <a:rPr lang="pl-PL" noProof="0"/>
              <a:t>Piąty poziom</a:t>
            </a:r>
            <a:endParaRPr lang="en-US" noProof="0" dirty="0"/>
          </a:p>
        </p:txBody>
      </p:sp>
      <p:sp>
        <p:nvSpPr>
          <p:cNvPr id="16" name="Picture Placeholder 3">
            <a:extLst>
              <a:ext uri="{FF2B5EF4-FFF2-40B4-BE49-F238E27FC236}">
                <a16:creationId xmlns:a16="http://schemas.microsoft.com/office/drawing/2014/main" id="{B5B7800E-C1F4-4988-9830-63D6CD965A31}"/>
              </a:ext>
            </a:extLst>
          </p:cNvPr>
          <p:cNvSpPr>
            <a:spLocks noGrp="1"/>
          </p:cNvSpPr>
          <p:nvPr>
            <p:ph type="pic" sz="quarter" idx="18" hasCustomPrompt="1"/>
          </p:nvPr>
        </p:nvSpPr>
        <p:spPr>
          <a:xfrm>
            <a:off x="0" y="0"/>
            <a:ext cx="5986463" cy="6283325"/>
          </a:xfrm>
        </p:spPr>
        <p:txBody>
          <a:bodyPr lIns="0" tIns="0" rIns="0" bIns="0" anchor="ctr" anchorCtr="0"/>
          <a:lstStyle>
            <a:lvl1pPr marL="0" indent="0" algn="ctr">
              <a:spcBef>
                <a:spcPts val="0"/>
              </a:spcBef>
              <a:buNone/>
              <a:defRPr baseline="0">
                <a:solidFill>
                  <a:schemeClr val="tx1"/>
                </a:solidFill>
              </a:defRPr>
            </a:lvl1pPr>
          </a:lstStyle>
          <a:p>
            <a:r>
              <a:rPr lang="en-US" noProof="0"/>
              <a:t>Click to insert a picture</a:t>
            </a:r>
          </a:p>
        </p:txBody>
      </p:sp>
      <p:sp>
        <p:nvSpPr>
          <p:cNvPr id="3" name="Date Placeholder 2">
            <a:extLst>
              <a:ext uri="{FF2B5EF4-FFF2-40B4-BE49-F238E27FC236}">
                <a16:creationId xmlns:a16="http://schemas.microsoft.com/office/drawing/2014/main" id="{E54AC8E3-7E26-425E-8440-6C36641BAB2B}"/>
              </a:ext>
            </a:extLst>
          </p:cNvPr>
          <p:cNvSpPr>
            <a:spLocks noGrp="1"/>
          </p:cNvSpPr>
          <p:nvPr>
            <p:ph type="dt" sz="half" idx="20"/>
          </p:nvPr>
        </p:nvSpPr>
        <p:spPr/>
        <p:txBody>
          <a:bodyPr/>
          <a:lstStyle/>
          <a:p>
            <a:fld id="{D049B021-7CDE-411D-825E-BA813708BAC1}" type="datetime1">
              <a:rPr lang="en-US" smtClean="0"/>
              <a:t>10/14/2024</a:t>
            </a:fld>
            <a:endParaRPr lang="en-US"/>
          </a:p>
        </p:txBody>
      </p:sp>
      <p:sp>
        <p:nvSpPr>
          <p:cNvPr id="4" name="Footer Placeholder 3">
            <a:extLst>
              <a:ext uri="{FF2B5EF4-FFF2-40B4-BE49-F238E27FC236}">
                <a16:creationId xmlns:a16="http://schemas.microsoft.com/office/drawing/2014/main" id="{B22B9DD0-AE94-45C4-ABB9-A2AE218DA704}"/>
              </a:ext>
            </a:extLst>
          </p:cNvPr>
          <p:cNvSpPr>
            <a:spLocks noGrp="1"/>
          </p:cNvSpPr>
          <p:nvPr>
            <p:ph type="ftr" sz="quarter" idx="21"/>
          </p:nvPr>
        </p:nvSpPr>
        <p:spPr/>
        <p:txBody>
          <a:bodyPr/>
          <a:lstStyle/>
          <a:p>
            <a:pPr algn="l"/>
            <a:r>
              <a:rPr lang="en-US"/>
              <a:t>DOCUMENT INTERNE CONFIDENTIEL</a:t>
            </a:r>
            <a:endParaRPr lang="en-US" dirty="0"/>
          </a:p>
        </p:txBody>
      </p:sp>
      <p:sp>
        <p:nvSpPr>
          <p:cNvPr id="5" name="Slide Number Placeholder 4">
            <a:extLst>
              <a:ext uri="{FF2B5EF4-FFF2-40B4-BE49-F238E27FC236}">
                <a16:creationId xmlns:a16="http://schemas.microsoft.com/office/drawing/2014/main" id="{103D825D-904C-4C01-BE1D-29445C0E59F0}"/>
              </a:ext>
            </a:extLst>
          </p:cNvPr>
          <p:cNvSpPr>
            <a:spLocks noGrp="1"/>
          </p:cNvSpPr>
          <p:nvPr>
            <p:ph type="sldNum" sz="quarter" idx="22"/>
          </p:nvPr>
        </p:nvSpPr>
        <p:spPr/>
        <p:txBody>
          <a:bodyPr/>
          <a:lstStyle/>
          <a:p>
            <a:fld id="{6C385236-B7BA-4938-9EA6-6DEC8CA653D7}" type="slidenum">
              <a:rPr lang="en-US" smtClean="0"/>
              <a:pPr/>
              <a:t>‹N°›</a:t>
            </a:fld>
            <a:endParaRPr lang="en-US"/>
          </a:p>
        </p:txBody>
      </p:sp>
      <p:sp>
        <p:nvSpPr>
          <p:cNvPr id="10" name="Text Placeholder 7">
            <a:extLst>
              <a:ext uri="{FF2B5EF4-FFF2-40B4-BE49-F238E27FC236}">
                <a16:creationId xmlns:a16="http://schemas.microsoft.com/office/drawing/2014/main" id="{D08A57AA-70F0-446E-8A3A-71C82A9FED97}"/>
              </a:ext>
            </a:extLst>
          </p:cNvPr>
          <p:cNvSpPr>
            <a:spLocks noGrp="1"/>
          </p:cNvSpPr>
          <p:nvPr>
            <p:ph type="body" sz="quarter" idx="14" hasCustomPrompt="1"/>
          </p:nvPr>
        </p:nvSpPr>
        <p:spPr>
          <a:xfrm>
            <a:off x="6205539" y="873877"/>
            <a:ext cx="5505084" cy="376456"/>
          </a:xfrm>
        </p:spPr>
        <p:txBody>
          <a:bodyPr/>
          <a:lstStyle>
            <a:lvl1pPr marL="0" indent="0">
              <a:buNone/>
              <a:defRPr sz="1800"/>
            </a:lvl1pPr>
            <a:lvl2pPr marL="199104" indent="0">
              <a:buNone/>
              <a:defRPr/>
            </a:lvl2pPr>
          </a:lstStyle>
          <a:p>
            <a:pPr lvl="0"/>
            <a:r>
              <a:rPr lang="en-US" dirty="0"/>
              <a:t>Click to insert </a:t>
            </a:r>
            <a:r>
              <a:rPr lang="en-US" dirty="0" err="1"/>
              <a:t>subheadline</a:t>
            </a:r>
            <a:endParaRPr lang="en-US" dirty="0"/>
          </a:p>
        </p:txBody>
      </p:sp>
      <p:sp>
        <p:nvSpPr>
          <p:cNvPr id="11" name="Title Placeholder 1">
            <a:extLst>
              <a:ext uri="{FF2B5EF4-FFF2-40B4-BE49-F238E27FC236}">
                <a16:creationId xmlns:a16="http://schemas.microsoft.com/office/drawing/2014/main" id="{16E8E331-60E3-42A0-B941-83830F3205B6}"/>
              </a:ext>
            </a:extLst>
          </p:cNvPr>
          <p:cNvSpPr>
            <a:spLocks noGrp="1"/>
          </p:cNvSpPr>
          <p:nvPr>
            <p:ph type="title" hasCustomPrompt="1"/>
          </p:nvPr>
        </p:nvSpPr>
        <p:spPr>
          <a:xfrm>
            <a:off x="6208447" y="494490"/>
            <a:ext cx="5504128" cy="388013"/>
          </a:xfrm>
          <a:prstGeom prst="rect">
            <a:avLst/>
          </a:prstGeom>
        </p:spPr>
        <p:txBody>
          <a:bodyPr vert="horz" lIns="0" tIns="0" rIns="0" bIns="0" rtlCol="0" anchor="t">
            <a:noAutofit/>
          </a:bodyPr>
          <a:lstStyle>
            <a:lvl1pPr>
              <a:defRPr/>
            </a:lvl1pPr>
          </a:lstStyle>
          <a:p>
            <a:r>
              <a:rPr lang="en-US" noProof="0" dirty="0"/>
              <a:t>Insert headline</a:t>
            </a:r>
          </a:p>
        </p:txBody>
      </p:sp>
    </p:spTree>
    <p:extLst>
      <p:ext uri="{BB962C8B-B14F-4D97-AF65-F5344CB8AC3E}">
        <p14:creationId xmlns:p14="http://schemas.microsoft.com/office/powerpoint/2010/main" val="191739537"/>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art - Left">
    <p:spTree>
      <p:nvGrpSpPr>
        <p:cNvPr id="1" name=""/>
        <p:cNvGrpSpPr/>
        <p:nvPr/>
      </p:nvGrpSpPr>
      <p:grpSpPr>
        <a:xfrm>
          <a:off x="0" y="0"/>
          <a:ext cx="0" cy="0"/>
          <a:chOff x="0" y="0"/>
          <a:chExt cx="0" cy="0"/>
        </a:xfrm>
      </p:grpSpPr>
      <p:sp>
        <p:nvSpPr>
          <p:cNvPr id="10" name="Text Placeholder 18">
            <a:extLst>
              <a:ext uri="{FF2B5EF4-FFF2-40B4-BE49-F238E27FC236}">
                <a16:creationId xmlns:a16="http://schemas.microsoft.com/office/drawing/2014/main" id="{13F9A983-C937-4508-B213-1A5EC060D737}"/>
              </a:ext>
            </a:extLst>
          </p:cNvPr>
          <p:cNvSpPr>
            <a:spLocks noGrp="1"/>
          </p:cNvSpPr>
          <p:nvPr>
            <p:ph type="body" sz="quarter" idx="15"/>
          </p:nvPr>
        </p:nvSpPr>
        <p:spPr>
          <a:xfrm>
            <a:off x="8629649" y="0"/>
            <a:ext cx="3562350" cy="6283325"/>
          </a:xfrm>
          <a:solidFill>
            <a:schemeClr val="bg2">
              <a:lumMod val="20000"/>
              <a:lumOff val="80000"/>
            </a:schemeClr>
          </a:solidFill>
        </p:spPr>
        <p:txBody>
          <a:bodyPr lIns="288000" tIns="1692000" rIns="432000" bIns="180000" anchor="t"/>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pl-PL" noProof="0"/>
              <a:t>Kliknij, aby edytować style wzorca tekstu</a:t>
            </a:r>
          </a:p>
          <a:p>
            <a:pPr lvl="1"/>
            <a:r>
              <a:rPr lang="pl-PL" noProof="0"/>
              <a:t>Drugi poziom</a:t>
            </a:r>
          </a:p>
          <a:p>
            <a:pPr lvl="2"/>
            <a:r>
              <a:rPr lang="pl-PL" noProof="0"/>
              <a:t>Trzeci poziom</a:t>
            </a:r>
          </a:p>
          <a:p>
            <a:pPr lvl="3"/>
            <a:r>
              <a:rPr lang="pl-PL" noProof="0"/>
              <a:t>Czwarty poziom</a:t>
            </a:r>
          </a:p>
          <a:p>
            <a:pPr lvl="4"/>
            <a:r>
              <a:rPr lang="pl-PL" noProof="0"/>
              <a:t>Piąty poziom</a:t>
            </a:r>
            <a:endParaRPr lang="en-US" noProof="0" dirty="0"/>
          </a:p>
        </p:txBody>
      </p:sp>
      <p:sp>
        <p:nvSpPr>
          <p:cNvPr id="12" name="Chart Placeholder 3">
            <a:extLst>
              <a:ext uri="{FF2B5EF4-FFF2-40B4-BE49-F238E27FC236}">
                <a16:creationId xmlns:a16="http://schemas.microsoft.com/office/drawing/2014/main" id="{BD4EEDF5-749A-4E0A-9F2C-5DB6EC42D113}"/>
              </a:ext>
            </a:extLst>
          </p:cNvPr>
          <p:cNvSpPr>
            <a:spLocks noGrp="1"/>
          </p:cNvSpPr>
          <p:nvPr>
            <p:ph type="chart" sz="quarter" idx="17"/>
          </p:nvPr>
        </p:nvSpPr>
        <p:spPr>
          <a:xfrm>
            <a:off x="473569" y="1412875"/>
            <a:ext cx="7692236" cy="4870449"/>
          </a:xfrm>
        </p:spPr>
        <p:txBody>
          <a:bodyPr/>
          <a:lstStyle/>
          <a:p>
            <a:r>
              <a:rPr lang="pl-PL"/>
              <a:t>Kliknij ikonę, aby dodać wykres</a:t>
            </a:r>
            <a:endParaRPr lang="en-US" dirty="0"/>
          </a:p>
        </p:txBody>
      </p:sp>
      <p:sp>
        <p:nvSpPr>
          <p:cNvPr id="2" name="Date Placeholder 1">
            <a:extLst>
              <a:ext uri="{FF2B5EF4-FFF2-40B4-BE49-F238E27FC236}">
                <a16:creationId xmlns:a16="http://schemas.microsoft.com/office/drawing/2014/main" id="{41B3F6EE-929F-475B-BA0D-BAE5642C0B50}"/>
              </a:ext>
            </a:extLst>
          </p:cNvPr>
          <p:cNvSpPr>
            <a:spLocks noGrp="1"/>
          </p:cNvSpPr>
          <p:nvPr>
            <p:ph type="dt" sz="half" idx="18"/>
          </p:nvPr>
        </p:nvSpPr>
        <p:spPr/>
        <p:txBody>
          <a:bodyPr/>
          <a:lstStyle/>
          <a:p>
            <a:fld id="{63D93F49-0FAA-4917-8038-1B3ADDF0E61E}" type="datetime1">
              <a:rPr lang="en-US" smtClean="0"/>
              <a:t>10/14/2024</a:t>
            </a:fld>
            <a:endParaRPr lang="en-US"/>
          </a:p>
        </p:txBody>
      </p:sp>
      <p:sp>
        <p:nvSpPr>
          <p:cNvPr id="3" name="Footer Placeholder 2">
            <a:extLst>
              <a:ext uri="{FF2B5EF4-FFF2-40B4-BE49-F238E27FC236}">
                <a16:creationId xmlns:a16="http://schemas.microsoft.com/office/drawing/2014/main" id="{7356A101-CC96-4EEA-A848-52CCEB16DA27}"/>
              </a:ext>
            </a:extLst>
          </p:cNvPr>
          <p:cNvSpPr>
            <a:spLocks noGrp="1"/>
          </p:cNvSpPr>
          <p:nvPr>
            <p:ph type="ftr" sz="quarter" idx="19"/>
          </p:nvPr>
        </p:nvSpPr>
        <p:spPr/>
        <p:txBody>
          <a:bodyPr/>
          <a:lstStyle/>
          <a:p>
            <a:pPr algn="l"/>
            <a:r>
              <a:rPr lang="en-US"/>
              <a:t>DOCUMENT INTERNE CONFIDENTIEL</a:t>
            </a:r>
            <a:endParaRPr lang="en-US" dirty="0"/>
          </a:p>
        </p:txBody>
      </p:sp>
      <p:sp>
        <p:nvSpPr>
          <p:cNvPr id="4" name="Slide Number Placeholder 3">
            <a:extLst>
              <a:ext uri="{FF2B5EF4-FFF2-40B4-BE49-F238E27FC236}">
                <a16:creationId xmlns:a16="http://schemas.microsoft.com/office/drawing/2014/main" id="{68E14E5D-3CDA-4372-B95E-72D345C3A38C}"/>
              </a:ext>
            </a:extLst>
          </p:cNvPr>
          <p:cNvSpPr>
            <a:spLocks noGrp="1"/>
          </p:cNvSpPr>
          <p:nvPr>
            <p:ph type="sldNum" sz="quarter" idx="20"/>
          </p:nvPr>
        </p:nvSpPr>
        <p:spPr/>
        <p:txBody>
          <a:bodyPr/>
          <a:lstStyle/>
          <a:p>
            <a:fld id="{6C385236-B7BA-4938-9EA6-6DEC8CA653D7}" type="slidenum">
              <a:rPr lang="en-US" smtClean="0"/>
              <a:pPr/>
              <a:t>‹N°›</a:t>
            </a:fld>
            <a:endParaRPr lang="en-US"/>
          </a:p>
        </p:txBody>
      </p:sp>
      <p:sp>
        <p:nvSpPr>
          <p:cNvPr id="11" name="Text Placeholder 7">
            <a:extLst>
              <a:ext uri="{FF2B5EF4-FFF2-40B4-BE49-F238E27FC236}">
                <a16:creationId xmlns:a16="http://schemas.microsoft.com/office/drawing/2014/main" id="{3F8C0934-E3E7-4664-8099-283D222151C8}"/>
              </a:ext>
            </a:extLst>
          </p:cNvPr>
          <p:cNvSpPr>
            <a:spLocks noGrp="1"/>
          </p:cNvSpPr>
          <p:nvPr>
            <p:ph type="body" sz="quarter" idx="14" hasCustomPrompt="1"/>
          </p:nvPr>
        </p:nvSpPr>
        <p:spPr>
          <a:xfrm>
            <a:off x="475521" y="873877"/>
            <a:ext cx="7864216" cy="376456"/>
          </a:xfrm>
        </p:spPr>
        <p:txBody>
          <a:bodyPr/>
          <a:lstStyle>
            <a:lvl1pPr marL="0" indent="0">
              <a:buNone/>
              <a:defRPr sz="1800"/>
            </a:lvl1pPr>
            <a:lvl2pPr marL="199104" indent="0">
              <a:buNone/>
              <a:defRPr/>
            </a:lvl2pPr>
          </a:lstStyle>
          <a:p>
            <a:pPr lvl="0"/>
            <a:r>
              <a:rPr lang="en-US" dirty="0"/>
              <a:t>Click to insert </a:t>
            </a:r>
            <a:r>
              <a:rPr lang="en-US" dirty="0" err="1"/>
              <a:t>subheadline</a:t>
            </a:r>
            <a:endParaRPr lang="en-US" dirty="0"/>
          </a:p>
        </p:txBody>
      </p:sp>
      <p:sp>
        <p:nvSpPr>
          <p:cNvPr id="14" name="Title Placeholder 1">
            <a:extLst>
              <a:ext uri="{FF2B5EF4-FFF2-40B4-BE49-F238E27FC236}">
                <a16:creationId xmlns:a16="http://schemas.microsoft.com/office/drawing/2014/main" id="{54AC913B-9002-46E4-B468-3AFC28ABEC0B}"/>
              </a:ext>
            </a:extLst>
          </p:cNvPr>
          <p:cNvSpPr>
            <a:spLocks noGrp="1"/>
          </p:cNvSpPr>
          <p:nvPr>
            <p:ph type="title" hasCustomPrompt="1"/>
          </p:nvPr>
        </p:nvSpPr>
        <p:spPr>
          <a:xfrm>
            <a:off x="479425" y="494490"/>
            <a:ext cx="7862850" cy="388013"/>
          </a:xfrm>
          <a:prstGeom prst="rect">
            <a:avLst/>
          </a:prstGeom>
        </p:spPr>
        <p:txBody>
          <a:bodyPr vert="horz" lIns="0" tIns="0" rIns="0" bIns="0" rtlCol="0" anchor="t">
            <a:noAutofit/>
          </a:bodyPr>
          <a:lstStyle>
            <a:lvl1pPr>
              <a:defRPr/>
            </a:lvl1pPr>
          </a:lstStyle>
          <a:p>
            <a:r>
              <a:rPr lang="en-US" noProof="0" dirty="0"/>
              <a:t>Insert headline</a:t>
            </a:r>
          </a:p>
        </p:txBody>
      </p:sp>
    </p:spTree>
    <p:extLst>
      <p:ext uri="{BB962C8B-B14F-4D97-AF65-F5344CB8AC3E}">
        <p14:creationId xmlns:p14="http://schemas.microsoft.com/office/powerpoint/2010/main" val="2406003683"/>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ast slide">
    <p:spTree>
      <p:nvGrpSpPr>
        <p:cNvPr id="1" name=""/>
        <p:cNvGrpSpPr/>
        <p:nvPr/>
      </p:nvGrpSpPr>
      <p:grpSpPr>
        <a:xfrm>
          <a:off x="0" y="0"/>
          <a:ext cx="0" cy="0"/>
          <a:chOff x="0" y="0"/>
          <a:chExt cx="0" cy="0"/>
        </a:xfrm>
      </p:grpSpPr>
      <p:sp>
        <p:nvSpPr>
          <p:cNvPr id="8" name="Picture Placeholder 3">
            <a:extLst>
              <a:ext uri="{FF2B5EF4-FFF2-40B4-BE49-F238E27FC236}">
                <a16:creationId xmlns:a16="http://schemas.microsoft.com/office/drawing/2014/main" id="{08B08A26-BAAF-4968-8268-454F68923264}"/>
              </a:ext>
            </a:extLst>
          </p:cNvPr>
          <p:cNvSpPr>
            <a:spLocks noGrp="1"/>
          </p:cNvSpPr>
          <p:nvPr>
            <p:ph type="pic" sz="quarter" idx="18" hasCustomPrompt="1"/>
          </p:nvPr>
        </p:nvSpPr>
        <p:spPr>
          <a:xfrm>
            <a:off x="0" y="1"/>
            <a:ext cx="12192000" cy="6283324"/>
          </a:xfrm>
        </p:spPr>
        <p:txBody>
          <a:bodyPr lIns="72000" tIns="71974" rIns="71974" bIns="72000" anchor="b" anchorCtr="0"/>
          <a:lstStyle>
            <a:lvl1pPr marL="0" indent="0" algn="ctr">
              <a:spcBef>
                <a:spcPts val="0"/>
              </a:spcBef>
              <a:buNone/>
              <a:defRPr baseline="0">
                <a:solidFill>
                  <a:schemeClr val="tx1"/>
                </a:solidFill>
              </a:defRPr>
            </a:lvl1pPr>
          </a:lstStyle>
          <a:p>
            <a:r>
              <a:rPr lang="en-US" noProof="0" dirty="0"/>
              <a:t>Click to insert a picture</a:t>
            </a:r>
            <a:br>
              <a:rPr lang="en-US" noProof="0" dirty="0"/>
            </a:br>
            <a:br>
              <a:rPr lang="en-US" noProof="0" dirty="0"/>
            </a:br>
            <a:r>
              <a:rPr lang="en-US" noProof="0" dirty="0"/>
              <a:t>Note that the picture will be inserted on top of the text placeholder.</a:t>
            </a:r>
            <a:br>
              <a:rPr lang="en-US" noProof="0" dirty="0"/>
            </a:br>
            <a:r>
              <a:rPr lang="en-US" noProof="0" dirty="0"/>
              <a:t>Therefore, in order to insert text, right click the picture and choose "Send to back"</a:t>
            </a:r>
          </a:p>
        </p:txBody>
      </p:sp>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2092788071"/>
              </p:ex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name="think-cell Slide" r:id="rId3" imgW="530" imgH="528" progId="TCLayout.ActiveDocument.1">
                  <p:embed/>
                </p:oleObj>
              </mc:Choice>
              <mc:Fallback>
                <p:oleObj name="think-cell Slide" r:id="rId3" imgW="530" imgH="528" progId="TCLayout.ActiveDocument.1">
                  <p:embed/>
                  <p:pic>
                    <p:nvPicPr>
                      <p:cNvPr id="2" name="Object 1" hidden="1"/>
                      <p:cNvPicPr/>
                      <p:nvPr/>
                    </p:nvPicPr>
                    <p:blipFill>
                      <a:blip r:embed="rId4"/>
                      <a:stretch>
                        <a:fillRect/>
                      </a:stretch>
                    </p:blipFill>
                    <p:spPr>
                      <a:xfrm>
                        <a:off x="2118" y="1589"/>
                        <a:ext cx="2116" cy="1587"/>
                      </a:xfrm>
                      <a:prstGeom prst="rect">
                        <a:avLst/>
                      </a:prstGeom>
                    </p:spPr>
                  </p:pic>
                </p:oleObj>
              </mc:Fallback>
            </mc:AlternateContent>
          </a:graphicData>
        </a:graphic>
      </p:graphicFrame>
      <p:sp>
        <p:nvSpPr>
          <p:cNvPr id="9" name="Date Placeholder 8">
            <a:extLst>
              <a:ext uri="{FF2B5EF4-FFF2-40B4-BE49-F238E27FC236}">
                <a16:creationId xmlns:a16="http://schemas.microsoft.com/office/drawing/2014/main" id="{2A6F7A33-E8CB-44EE-8CDF-D0B516341419}"/>
              </a:ext>
            </a:extLst>
          </p:cNvPr>
          <p:cNvSpPr>
            <a:spLocks noGrp="1"/>
          </p:cNvSpPr>
          <p:nvPr>
            <p:ph type="dt" sz="half" idx="19"/>
          </p:nvPr>
        </p:nvSpPr>
        <p:spPr/>
        <p:txBody>
          <a:bodyPr/>
          <a:lstStyle/>
          <a:p>
            <a:fld id="{FC477DE8-E8C7-45D7-B59D-CDABEDD8D794}" type="datetime1">
              <a:rPr lang="en-US" smtClean="0"/>
              <a:t>10/14/2024</a:t>
            </a:fld>
            <a:endParaRPr lang="en-US"/>
          </a:p>
        </p:txBody>
      </p:sp>
      <p:sp>
        <p:nvSpPr>
          <p:cNvPr id="13" name="Footer Placeholder 12">
            <a:extLst>
              <a:ext uri="{FF2B5EF4-FFF2-40B4-BE49-F238E27FC236}">
                <a16:creationId xmlns:a16="http://schemas.microsoft.com/office/drawing/2014/main" id="{B7AC1C34-2EEF-4748-B554-904EDB9E2B1A}"/>
              </a:ext>
            </a:extLst>
          </p:cNvPr>
          <p:cNvSpPr>
            <a:spLocks noGrp="1"/>
          </p:cNvSpPr>
          <p:nvPr>
            <p:ph type="ftr" sz="quarter" idx="20"/>
          </p:nvPr>
        </p:nvSpPr>
        <p:spPr/>
        <p:txBody>
          <a:bodyPr/>
          <a:lstStyle/>
          <a:p>
            <a:pPr algn="l"/>
            <a:r>
              <a:rPr lang="en-US"/>
              <a:t>DOCUMENT INTERNE CONFIDENTIEL</a:t>
            </a:r>
            <a:endParaRPr lang="en-US" dirty="0"/>
          </a:p>
        </p:txBody>
      </p:sp>
      <p:sp>
        <p:nvSpPr>
          <p:cNvPr id="14" name="Slide Number Placeholder 13">
            <a:extLst>
              <a:ext uri="{FF2B5EF4-FFF2-40B4-BE49-F238E27FC236}">
                <a16:creationId xmlns:a16="http://schemas.microsoft.com/office/drawing/2014/main" id="{54698D3A-A577-4AD4-9616-F4D5993A770C}"/>
              </a:ext>
            </a:extLst>
          </p:cNvPr>
          <p:cNvSpPr>
            <a:spLocks noGrp="1"/>
          </p:cNvSpPr>
          <p:nvPr>
            <p:ph type="sldNum" sz="quarter" idx="21"/>
          </p:nvPr>
        </p:nvSpPr>
        <p:spPr/>
        <p:txBody>
          <a:bodyPr/>
          <a:lstStyle/>
          <a:p>
            <a:fld id="{6C385236-B7BA-4938-9EA6-6DEC8CA653D7}" type="slidenum">
              <a:rPr lang="en-US" smtClean="0"/>
              <a:pPr/>
              <a:t>‹N°›</a:t>
            </a:fld>
            <a:endParaRPr lang="en-US" dirty="0"/>
          </a:p>
        </p:txBody>
      </p:sp>
      <p:sp>
        <p:nvSpPr>
          <p:cNvPr id="15" name="Title 3">
            <a:extLst>
              <a:ext uri="{FF2B5EF4-FFF2-40B4-BE49-F238E27FC236}">
                <a16:creationId xmlns:a16="http://schemas.microsoft.com/office/drawing/2014/main" id="{E5D4A826-2FEC-4303-893D-3DA3EF3C1E33}"/>
              </a:ext>
            </a:extLst>
          </p:cNvPr>
          <p:cNvSpPr>
            <a:spLocks noGrp="1"/>
          </p:cNvSpPr>
          <p:nvPr>
            <p:ph type="title" hasCustomPrompt="1"/>
          </p:nvPr>
        </p:nvSpPr>
        <p:spPr>
          <a:xfrm>
            <a:off x="479425" y="669851"/>
            <a:ext cx="11233150" cy="1169582"/>
          </a:xfrm>
        </p:spPr>
        <p:txBody>
          <a:bodyPr/>
          <a:lstStyle>
            <a:lvl1pPr algn="ctr">
              <a:lnSpc>
                <a:spcPts val="4000"/>
              </a:lnSpc>
              <a:defRPr sz="4000"/>
            </a:lvl1pPr>
          </a:lstStyle>
          <a:p>
            <a:r>
              <a:rPr lang="en-US" dirty="0"/>
              <a:t>Insert closing headline.</a:t>
            </a:r>
            <a:br>
              <a:rPr lang="en-US" dirty="0"/>
            </a:br>
            <a:r>
              <a:rPr lang="en-US" dirty="0"/>
              <a:t>Use white or dark colored text.</a:t>
            </a:r>
          </a:p>
        </p:txBody>
      </p:sp>
    </p:spTree>
    <p:extLst>
      <p:ext uri="{BB962C8B-B14F-4D97-AF65-F5344CB8AC3E}">
        <p14:creationId xmlns:p14="http://schemas.microsoft.com/office/powerpoint/2010/main" val="3251028493"/>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ps and corporate guidelines">
    <p:spTree>
      <p:nvGrpSpPr>
        <p:cNvPr id="1" name=""/>
        <p:cNvGrpSpPr/>
        <p:nvPr/>
      </p:nvGrpSpPr>
      <p:grpSpPr>
        <a:xfrm>
          <a:off x="0" y="0"/>
          <a:ext cx="0" cy="0"/>
          <a:chOff x="0" y="0"/>
          <a:chExt cx="0" cy="0"/>
        </a:xfrm>
      </p:grpSpPr>
      <p:sp>
        <p:nvSpPr>
          <p:cNvPr id="97" name="Rectangle 96">
            <a:extLst>
              <a:ext uri="{FF2B5EF4-FFF2-40B4-BE49-F238E27FC236}">
                <a16:creationId xmlns:a16="http://schemas.microsoft.com/office/drawing/2014/main" id="{908D9CAA-34CE-479D-8E34-30EAE7DFFC9C}"/>
              </a:ext>
            </a:extLst>
          </p:cNvPr>
          <p:cNvSpPr/>
          <p:nvPr userDrawn="1"/>
        </p:nvSpPr>
        <p:spPr>
          <a:xfrm>
            <a:off x="6204108" y="1014232"/>
            <a:ext cx="5516547" cy="5192393"/>
          </a:xfrm>
          <a:prstGeom prst="rect">
            <a:avLst/>
          </a:prstGeom>
          <a:solidFill>
            <a:schemeClr val="bg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96" name="Rectangle 95">
            <a:extLst>
              <a:ext uri="{FF2B5EF4-FFF2-40B4-BE49-F238E27FC236}">
                <a16:creationId xmlns:a16="http://schemas.microsoft.com/office/drawing/2014/main" id="{365DD7DB-93FC-4CE9-BB55-707FAD0F9441}"/>
              </a:ext>
            </a:extLst>
          </p:cNvPr>
          <p:cNvSpPr/>
          <p:nvPr userDrawn="1"/>
        </p:nvSpPr>
        <p:spPr>
          <a:xfrm>
            <a:off x="3574137" y="1014234"/>
            <a:ext cx="2534124" cy="3498544"/>
          </a:xfrm>
          <a:prstGeom prst="rect">
            <a:avLst/>
          </a:prstGeom>
          <a:solidFill>
            <a:schemeClr val="bg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43" name="Rectangle 42">
            <a:extLst>
              <a:ext uri="{FF2B5EF4-FFF2-40B4-BE49-F238E27FC236}">
                <a16:creationId xmlns:a16="http://schemas.microsoft.com/office/drawing/2014/main" id="{930F4D85-8103-4DAC-83B9-2EA8A555B766}"/>
              </a:ext>
            </a:extLst>
          </p:cNvPr>
          <p:cNvSpPr/>
          <p:nvPr userDrawn="1"/>
        </p:nvSpPr>
        <p:spPr>
          <a:xfrm>
            <a:off x="479425" y="1014232"/>
            <a:ext cx="2999687" cy="3498545"/>
          </a:xfrm>
          <a:prstGeom prst="rect">
            <a:avLst/>
          </a:prstGeom>
          <a:solidFill>
            <a:schemeClr val="bg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pic>
        <p:nvPicPr>
          <p:cNvPr id="42" name="Picture 41">
            <a:extLst>
              <a:ext uri="{FF2B5EF4-FFF2-40B4-BE49-F238E27FC236}">
                <a16:creationId xmlns:a16="http://schemas.microsoft.com/office/drawing/2014/main" id="{C8352981-5F56-444D-A675-E830B4DDC194}"/>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6469662" y="1607847"/>
            <a:ext cx="1229752" cy="1373815"/>
          </a:xfrm>
          <a:prstGeom prst="rect">
            <a:avLst/>
          </a:prstGeom>
          <a:ln w="3175">
            <a:solidFill>
              <a:schemeClr val="bg2"/>
            </a:solidFill>
          </a:ln>
        </p:spPr>
      </p:pic>
      <p:sp>
        <p:nvSpPr>
          <p:cNvPr id="11" name="TextBox 10"/>
          <p:cNvSpPr txBox="1"/>
          <p:nvPr userDrawn="1"/>
        </p:nvSpPr>
        <p:spPr>
          <a:xfrm>
            <a:off x="2068307" y="1599603"/>
            <a:ext cx="1420105" cy="123111"/>
          </a:xfrm>
          <a:prstGeom prst="rect">
            <a:avLst/>
          </a:prstGeom>
          <a:noFill/>
        </p:spPr>
        <p:txBody>
          <a:bodyPr wrap="square" lIns="0" tIns="0" rIns="0" bIns="0" rtlCol="0" anchor="b">
            <a:spAutoFit/>
          </a:bodyPr>
          <a:lstStyle/>
          <a:p>
            <a:pPr defTabSz="914400"/>
            <a:r>
              <a:rPr lang="en-US" sz="800" dirty="0">
                <a:solidFill>
                  <a:schemeClr val="tx1"/>
                </a:solidFill>
                <a:latin typeface="+mj-lt"/>
                <a:cs typeface="Arial" pitchFamily="34" charset="0"/>
              </a:rPr>
              <a:t>SELECT SLIDE LAYOUTS</a:t>
            </a:r>
          </a:p>
        </p:txBody>
      </p:sp>
      <p:sp>
        <p:nvSpPr>
          <p:cNvPr id="12" name="TextBox 11"/>
          <p:cNvSpPr txBox="1"/>
          <p:nvPr userDrawn="1"/>
        </p:nvSpPr>
        <p:spPr>
          <a:xfrm>
            <a:off x="2068308" y="1767283"/>
            <a:ext cx="1366324" cy="369332"/>
          </a:xfrm>
          <a:prstGeom prst="rect">
            <a:avLst/>
          </a:prstGeom>
          <a:noFill/>
        </p:spPr>
        <p:txBody>
          <a:bodyPr wrap="square" lIns="0" tIns="0" rIns="0" bIns="0" rtlCol="0">
            <a:spAutoFit/>
          </a:bodyPr>
          <a:lstStyle/>
          <a:p>
            <a:pPr defTabSz="914400"/>
            <a:r>
              <a:rPr lang="en-US" sz="800" dirty="0">
                <a:solidFill>
                  <a:schemeClr val="tx1"/>
                </a:solidFill>
                <a:cs typeface="Arial" pitchFamily="34" charset="0"/>
              </a:rPr>
              <a:t>Find title, agendas, section header, plain content and picture layouts:</a:t>
            </a:r>
          </a:p>
        </p:txBody>
      </p:sp>
      <p:sp>
        <p:nvSpPr>
          <p:cNvPr id="13" name="TextBox 12"/>
          <p:cNvSpPr txBox="1"/>
          <p:nvPr userDrawn="1"/>
        </p:nvSpPr>
        <p:spPr>
          <a:xfrm>
            <a:off x="2068309" y="2268336"/>
            <a:ext cx="1357023" cy="492443"/>
          </a:xfrm>
          <a:prstGeom prst="rect">
            <a:avLst/>
          </a:prstGeom>
          <a:noFill/>
        </p:spPr>
        <p:txBody>
          <a:bodyPr wrap="square" lIns="0" tIns="0" rIns="0" bIns="0" rtlCol="0">
            <a:spAutoFit/>
          </a:bodyPr>
          <a:lstStyle/>
          <a:p>
            <a:pPr defTabSz="914400"/>
            <a:r>
              <a:rPr lang="en-US" sz="800" b="0" dirty="0">
                <a:solidFill>
                  <a:schemeClr val="tx1"/>
                </a:solidFill>
                <a:latin typeface="+mj-lt"/>
                <a:cs typeface="Arial" pitchFamily="34" charset="0"/>
              </a:rPr>
              <a:t>Home </a:t>
            </a:r>
            <a:r>
              <a:rPr lang="en-US" sz="800" b="0" dirty="0">
                <a:solidFill>
                  <a:schemeClr val="tx1"/>
                </a:solidFill>
                <a:latin typeface="+mj-lt"/>
                <a:cs typeface="Arial" pitchFamily="34" charset="0"/>
                <a:sym typeface="Wingdings 3"/>
              </a:rPr>
              <a:t> </a:t>
            </a:r>
            <a:r>
              <a:rPr lang="en-US" sz="800" b="0" dirty="0">
                <a:solidFill>
                  <a:schemeClr val="tx1"/>
                </a:solidFill>
                <a:latin typeface="+mj-lt"/>
                <a:cs typeface="Arial" pitchFamily="34" charset="0"/>
              </a:rPr>
              <a:t>New Slide</a:t>
            </a:r>
          </a:p>
          <a:p>
            <a:pPr defTabSz="914400"/>
            <a:endParaRPr lang="en-US" sz="800" b="0" dirty="0">
              <a:solidFill>
                <a:schemeClr val="tx1"/>
              </a:solidFill>
              <a:latin typeface="+mj-lt"/>
              <a:cs typeface="Arial" pitchFamily="34" charset="0"/>
            </a:endParaRPr>
          </a:p>
          <a:p>
            <a:pPr defTabSz="914400"/>
            <a:r>
              <a:rPr lang="en-US" sz="800" b="0" dirty="0">
                <a:solidFill>
                  <a:schemeClr val="tx1"/>
                </a:solidFill>
                <a:latin typeface="+mj-lt"/>
                <a:cs typeface="Arial" pitchFamily="34" charset="0"/>
              </a:rPr>
              <a:t>Home </a:t>
            </a:r>
            <a:r>
              <a:rPr lang="en-US" sz="800" b="0" dirty="0">
                <a:solidFill>
                  <a:schemeClr val="tx1"/>
                </a:solidFill>
                <a:latin typeface="+mj-lt"/>
                <a:cs typeface="Arial" pitchFamily="34" charset="0"/>
                <a:sym typeface="Wingdings 3"/>
              </a:rPr>
              <a:t> </a:t>
            </a:r>
            <a:r>
              <a:rPr lang="en-US" sz="800" b="0" dirty="0">
                <a:solidFill>
                  <a:schemeClr val="tx1"/>
                </a:solidFill>
                <a:latin typeface="+mj-lt"/>
                <a:cs typeface="Arial" pitchFamily="34" charset="0"/>
              </a:rPr>
              <a:t>Layout </a:t>
            </a:r>
            <a:r>
              <a:rPr lang="en-US" sz="800" b="0" dirty="0">
                <a:solidFill>
                  <a:schemeClr val="tx1"/>
                </a:solidFill>
                <a:latin typeface="+mn-lt"/>
                <a:cs typeface="Arial" pitchFamily="34" charset="0"/>
              </a:rPr>
              <a:t>(to change existing layout)</a:t>
            </a:r>
          </a:p>
        </p:txBody>
      </p:sp>
      <p:sp>
        <p:nvSpPr>
          <p:cNvPr id="14" name="TextBox 13"/>
          <p:cNvSpPr txBox="1"/>
          <p:nvPr userDrawn="1"/>
        </p:nvSpPr>
        <p:spPr>
          <a:xfrm>
            <a:off x="6359209" y="1177891"/>
            <a:ext cx="5628870" cy="266400"/>
          </a:xfrm>
          <a:prstGeom prst="rect">
            <a:avLst/>
          </a:prstGeom>
          <a:noFill/>
        </p:spPr>
        <p:txBody>
          <a:bodyPr wrap="none" lIns="108000" tIns="36000" rIns="36000" bIns="36000" rtlCol="0" anchor="ctr">
            <a:noAutofit/>
          </a:bodyPr>
          <a:lstStyle/>
          <a:p>
            <a:pPr defTabSz="914400"/>
            <a:r>
              <a:rPr lang="en-US" sz="1100" spc="30" baseline="0" dirty="0">
                <a:solidFill>
                  <a:schemeClr val="tx1"/>
                </a:solidFill>
                <a:latin typeface="+mj-lt"/>
                <a:cs typeface="Arial" pitchFamily="34" charset="0"/>
              </a:rPr>
              <a:t>COLORS AND EFFECTS</a:t>
            </a:r>
          </a:p>
        </p:txBody>
      </p:sp>
      <p:sp>
        <p:nvSpPr>
          <p:cNvPr id="17" name="TextBox 16"/>
          <p:cNvSpPr txBox="1"/>
          <p:nvPr userDrawn="1"/>
        </p:nvSpPr>
        <p:spPr>
          <a:xfrm>
            <a:off x="576969" y="1178254"/>
            <a:ext cx="2987868" cy="265460"/>
          </a:xfrm>
          <a:prstGeom prst="rect">
            <a:avLst/>
          </a:prstGeom>
          <a:noFill/>
        </p:spPr>
        <p:txBody>
          <a:bodyPr wrap="none" lIns="108000" tIns="36000" rIns="36000" bIns="36000" rtlCol="0" anchor="ctr">
            <a:noAutofit/>
          </a:bodyPr>
          <a:lstStyle/>
          <a:p>
            <a:pPr defTabSz="914400"/>
            <a:r>
              <a:rPr lang="en-US" sz="1100" spc="30" baseline="0" dirty="0">
                <a:solidFill>
                  <a:schemeClr val="tx1"/>
                </a:solidFill>
                <a:latin typeface="+mj-lt"/>
                <a:cs typeface="Arial" pitchFamily="34" charset="0"/>
              </a:rPr>
              <a:t>HOW TO...</a:t>
            </a:r>
          </a:p>
        </p:txBody>
      </p:sp>
      <p:sp>
        <p:nvSpPr>
          <p:cNvPr id="19" name="TextBox 18"/>
          <p:cNvSpPr txBox="1"/>
          <p:nvPr userDrawn="1"/>
        </p:nvSpPr>
        <p:spPr>
          <a:xfrm>
            <a:off x="6486246" y="3549534"/>
            <a:ext cx="2164800" cy="123111"/>
          </a:xfrm>
          <a:prstGeom prst="rect">
            <a:avLst/>
          </a:prstGeom>
          <a:noFill/>
        </p:spPr>
        <p:txBody>
          <a:bodyPr wrap="square" lIns="0" tIns="0" rIns="0" bIns="0" rtlCol="0" anchor="b">
            <a:spAutoFit/>
          </a:bodyPr>
          <a:lstStyle/>
          <a:p>
            <a:pPr defTabSz="914400"/>
            <a:r>
              <a:rPr lang="en-US" sz="800">
                <a:solidFill>
                  <a:schemeClr val="tx1"/>
                </a:solidFill>
                <a:latin typeface="+mj-lt"/>
                <a:cs typeface="Arial" pitchFamily="34" charset="0"/>
              </a:rPr>
              <a:t>CHARTS</a:t>
            </a:r>
            <a:r>
              <a:rPr lang="en-US" sz="800">
                <a:solidFill>
                  <a:schemeClr val="tx1"/>
                </a:solidFill>
                <a:latin typeface="+mn-lt"/>
                <a:cs typeface="Arial" pitchFamily="34" charset="0"/>
              </a:rPr>
              <a:t>– </a:t>
            </a:r>
            <a:r>
              <a:rPr lang="en-US" sz="800" dirty="0">
                <a:solidFill>
                  <a:schemeClr val="tx1"/>
                </a:solidFill>
                <a:latin typeface="+mn-lt"/>
                <a:cs typeface="Arial" pitchFamily="34" charset="0"/>
              </a:rPr>
              <a:t>DESIGN AND EFFECTS</a:t>
            </a:r>
          </a:p>
        </p:txBody>
      </p:sp>
      <p:grpSp>
        <p:nvGrpSpPr>
          <p:cNvPr id="27" name="Group 26"/>
          <p:cNvGrpSpPr/>
          <p:nvPr userDrawn="1"/>
        </p:nvGrpSpPr>
        <p:grpSpPr>
          <a:xfrm>
            <a:off x="6443768" y="2745123"/>
            <a:ext cx="1255646" cy="190805"/>
            <a:chOff x="2834640" y="3855720"/>
            <a:chExt cx="708660" cy="228600"/>
          </a:xfrm>
        </p:grpSpPr>
        <p:cxnSp>
          <p:nvCxnSpPr>
            <p:cNvPr id="28" name="Straight Connector 27"/>
            <p:cNvCxnSpPr/>
            <p:nvPr/>
          </p:nvCxnSpPr>
          <p:spPr>
            <a:xfrm>
              <a:off x="2834640" y="3855720"/>
              <a:ext cx="708660" cy="22860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a:off x="2834640" y="3855720"/>
              <a:ext cx="708660" cy="22860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36" name="TextBox 35"/>
          <p:cNvSpPr txBox="1"/>
          <p:nvPr userDrawn="1"/>
        </p:nvSpPr>
        <p:spPr>
          <a:xfrm>
            <a:off x="3678523" y="1177891"/>
            <a:ext cx="2287064" cy="266400"/>
          </a:xfrm>
          <a:prstGeom prst="rect">
            <a:avLst/>
          </a:prstGeom>
          <a:noFill/>
        </p:spPr>
        <p:txBody>
          <a:bodyPr wrap="none" lIns="108000" tIns="36000" rIns="36000" bIns="36000" rtlCol="0" anchor="ctr">
            <a:noAutofit/>
          </a:bodyPr>
          <a:lstStyle/>
          <a:p>
            <a:pPr defTabSz="914400"/>
            <a:r>
              <a:rPr lang="en-US" sz="1100" spc="30" baseline="0" dirty="0">
                <a:solidFill>
                  <a:schemeClr val="tx1"/>
                </a:solidFill>
                <a:latin typeface="+mj-lt"/>
                <a:cs typeface="Arial" pitchFamily="34" charset="0"/>
              </a:rPr>
              <a:t>TEXT</a:t>
            </a:r>
          </a:p>
        </p:txBody>
      </p:sp>
      <p:sp>
        <p:nvSpPr>
          <p:cNvPr id="37" name="TextBox 36"/>
          <p:cNvSpPr txBox="1"/>
          <p:nvPr userDrawn="1"/>
        </p:nvSpPr>
        <p:spPr>
          <a:xfrm>
            <a:off x="3802777" y="1599603"/>
            <a:ext cx="1924081" cy="123111"/>
          </a:xfrm>
          <a:prstGeom prst="rect">
            <a:avLst/>
          </a:prstGeom>
          <a:noFill/>
        </p:spPr>
        <p:txBody>
          <a:bodyPr wrap="square" lIns="0" tIns="0" rIns="0" bIns="0" rtlCol="0" anchor="b">
            <a:spAutoFit/>
          </a:bodyPr>
          <a:lstStyle/>
          <a:p>
            <a:pPr defTabSz="914400"/>
            <a:r>
              <a:rPr lang="en-US" sz="800" b="0" kern="1200" dirty="0">
                <a:solidFill>
                  <a:srgbClr val="000000"/>
                </a:solidFill>
                <a:latin typeface="+mj-lt"/>
                <a:ea typeface="+mn-ea"/>
                <a:cs typeface="Arial" pitchFamily="34" charset="0"/>
              </a:rPr>
              <a:t>FONT</a:t>
            </a:r>
          </a:p>
        </p:txBody>
      </p:sp>
      <p:sp>
        <p:nvSpPr>
          <p:cNvPr id="38" name="TextBox 37"/>
          <p:cNvSpPr txBox="1"/>
          <p:nvPr userDrawn="1"/>
        </p:nvSpPr>
        <p:spPr>
          <a:xfrm>
            <a:off x="3802541" y="1760575"/>
            <a:ext cx="2270378" cy="123111"/>
          </a:xfrm>
          <a:prstGeom prst="rect">
            <a:avLst/>
          </a:prstGeom>
          <a:noFill/>
        </p:spPr>
        <p:txBody>
          <a:bodyPr wrap="square" lIns="0" tIns="0" rIns="0" bIns="0" rtlCol="0">
            <a:spAutoFit/>
          </a:bodyPr>
          <a:lstStyle/>
          <a:p>
            <a:pPr defTabSz="914400"/>
            <a:r>
              <a:rPr lang="en-US" sz="800" dirty="0">
                <a:solidFill>
                  <a:srgbClr val="000000"/>
                </a:solidFill>
                <a:cs typeface="Arial" pitchFamily="34" charset="0"/>
              </a:rPr>
              <a:t>Roboto is used for all text</a:t>
            </a:r>
          </a:p>
        </p:txBody>
      </p:sp>
      <p:sp>
        <p:nvSpPr>
          <p:cNvPr id="39" name="TextBox 38"/>
          <p:cNvSpPr txBox="1"/>
          <p:nvPr userDrawn="1"/>
        </p:nvSpPr>
        <p:spPr>
          <a:xfrm>
            <a:off x="3802541" y="2073987"/>
            <a:ext cx="1924081" cy="123111"/>
          </a:xfrm>
          <a:prstGeom prst="rect">
            <a:avLst/>
          </a:prstGeom>
          <a:noFill/>
        </p:spPr>
        <p:txBody>
          <a:bodyPr wrap="square" lIns="0" tIns="0" rIns="0" bIns="0" rtlCol="0" anchor="b">
            <a:spAutoFit/>
          </a:bodyPr>
          <a:lstStyle/>
          <a:p>
            <a:pPr marL="0" algn="l" defTabSz="914400" rtl="0" eaLnBrk="1" latinLnBrk="0" hangingPunct="1"/>
            <a:r>
              <a:rPr lang="en-US" sz="800" b="0" kern="1200" dirty="0">
                <a:solidFill>
                  <a:srgbClr val="000000"/>
                </a:solidFill>
                <a:latin typeface="+mj-lt"/>
                <a:ea typeface="+mn-ea"/>
                <a:cs typeface="Arial" pitchFamily="34" charset="0"/>
              </a:rPr>
              <a:t>STYLE AND SIZES</a:t>
            </a:r>
          </a:p>
        </p:txBody>
      </p:sp>
      <p:sp>
        <p:nvSpPr>
          <p:cNvPr id="40" name="TextBox 39"/>
          <p:cNvSpPr txBox="1"/>
          <p:nvPr userDrawn="1"/>
        </p:nvSpPr>
        <p:spPr>
          <a:xfrm>
            <a:off x="3802541" y="2250050"/>
            <a:ext cx="1922209" cy="471924"/>
          </a:xfrm>
          <a:prstGeom prst="rect">
            <a:avLst/>
          </a:prstGeom>
          <a:noFill/>
        </p:spPr>
        <p:txBody>
          <a:bodyPr wrap="square" lIns="0" tIns="0" rIns="0" bIns="0" rtlCol="0">
            <a:spAutoFit/>
          </a:bodyPr>
          <a:lstStyle/>
          <a:p>
            <a:pPr defTabSz="914400">
              <a:spcAft>
                <a:spcPts val="400"/>
              </a:spcAft>
            </a:pPr>
            <a:r>
              <a:rPr lang="en-US" sz="800" dirty="0">
                <a:solidFill>
                  <a:srgbClr val="000000"/>
                </a:solidFill>
                <a:cs typeface="Arial" pitchFamily="34" charset="0"/>
              </a:rPr>
              <a:t>Headline: Roboto Bold, size 34</a:t>
            </a:r>
          </a:p>
          <a:p>
            <a:pPr defTabSz="914400">
              <a:spcAft>
                <a:spcPts val="400"/>
              </a:spcAft>
            </a:pPr>
            <a:r>
              <a:rPr lang="en-US" sz="800" dirty="0">
                <a:solidFill>
                  <a:srgbClr val="000000"/>
                </a:solidFill>
                <a:cs typeface="Arial" pitchFamily="34" charset="0"/>
              </a:rPr>
              <a:t>Sub-headline: Roboto Light, size 20</a:t>
            </a:r>
          </a:p>
          <a:p>
            <a:pPr defTabSz="914400">
              <a:spcAft>
                <a:spcPts val="400"/>
              </a:spcAft>
            </a:pPr>
            <a:r>
              <a:rPr lang="en-US" sz="800" dirty="0">
                <a:solidFill>
                  <a:srgbClr val="000000"/>
                </a:solidFill>
                <a:cs typeface="Arial" pitchFamily="34" charset="0"/>
              </a:rPr>
              <a:t>Body text: Roboto Light, size 14</a:t>
            </a:r>
          </a:p>
        </p:txBody>
      </p:sp>
      <p:sp>
        <p:nvSpPr>
          <p:cNvPr id="44" name="TextBox 43"/>
          <p:cNvSpPr txBox="1"/>
          <p:nvPr userDrawn="1"/>
        </p:nvSpPr>
        <p:spPr>
          <a:xfrm>
            <a:off x="2062808" y="3216109"/>
            <a:ext cx="1362524" cy="123111"/>
          </a:xfrm>
          <a:prstGeom prst="rect">
            <a:avLst/>
          </a:prstGeom>
          <a:noFill/>
        </p:spPr>
        <p:txBody>
          <a:bodyPr wrap="square" lIns="0" tIns="0" rIns="0" bIns="0" rtlCol="0" anchor="b">
            <a:spAutoFit/>
          </a:bodyPr>
          <a:lstStyle/>
          <a:p>
            <a:pPr defTabSz="914400"/>
            <a:r>
              <a:rPr lang="en-US" sz="800" dirty="0">
                <a:solidFill>
                  <a:schemeClr val="tx1"/>
                </a:solidFill>
                <a:latin typeface="+mj-lt"/>
                <a:cs typeface="Arial" pitchFamily="34" charset="0"/>
              </a:rPr>
              <a:t>DISPLAY GUIDES </a:t>
            </a:r>
          </a:p>
        </p:txBody>
      </p:sp>
      <p:sp>
        <p:nvSpPr>
          <p:cNvPr id="45" name="TextBox 44"/>
          <p:cNvSpPr txBox="1"/>
          <p:nvPr userDrawn="1"/>
        </p:nvSpPr>
        <p:spPr>
          <a:xfrm>
            <a:off x="2062810" y="3445206"/>
            <a:ext cx="1302435" cy="492443"/>
          </a:xfrm>
          <a:prstGeom prst="rect">
            <a:avLst/>
          </a:prstGeom>
          <a:noFill/>
        </p:spPr>
        <p:txBody>
          <a:bodyPr wrap="square" lIns="0" tIns="0" rIns="0" bIns="0" rtlCol="0">
            <a:spAutoFit/>
          </a:bodyPr>
          <a:lstStyle/>
          <a:p>
            <a:pPr defTabSz="914400"/>
            <a:r>
              <a:rPr lang="en-US" sz="800" dirty="0">
                <a:solidFill>
                  <a:schemeClr val="tx1"/>
                </a:solidFill>
                <a:cs typeface="Arial" pitchFamily="34" charset="0"/>
              </a:rPr>
              <a:t>Display guides on the screen to view the content area. All content should be inside the red guides.</a:t>
            </a:r>
          </a:p>
        </p:txBody>
      </p:sp>
      <p:sp>
        <p:nvSpPr>
          <p:cNvPr id="46" name="TextBox 45"/>
          <p:cNvSpPr txBox="1"/>
          <p:nvPr userDrawn="1"/>
        </p:nvSpPr>
        <p:spPr>
          <a:xfrm>
            <a:off x="2062809" y="3997816"/>
            <a:ext cx="1285966" cy="123111"/>
          </a:xfrm>
          <a:prstGeom prst="rect">
            <a:avLst/>
          </a:prstGeom>
          <a:noFill/>
        </p:spPr>
        <p:txBody>
          <a:bodyPr wrap="square" lIns="0" tIns="0" rIns="0" bIns="0" rtlCol="0">
            <a:spAutoFit/>
          </a:bodyPr>
          <a:lstStyle/>
          <a:p>
            <a:pPr defTabSz="914400"/>
            <a:r>
              <a:rPr lang="en-US" sz="800" b="0">
                <a:solidFill>
                  <a:schemeClr val="tx1"/>
                </a:solidFill>
                <a:latin typeface="+mj-lt"/>
                <a:cs typeface="Arial" pitchFamily="34" charset="0"/>
              </a:rPr>
              <a:t>View</a:t>
            </a:r>
            <a:r>
              <a:rPr lang="en-US" sz="800" b="0">
                <a:solidFill>
                  <a:schemeClr val="tx1"/>
                </a:solidFill>
                <a:latin typeface="+mj-lt"/>
                <a:cs typeface="Arial" pitchFamily="34" charset="0"/>
                <a:sym typeface="Wingdings 3"/>
              </a:rPr>
              <a:t> </a:t>
            </a:r>
            <a:r>
              <a:rPr lang="en-US" sz="800" b="0" dirty="0">
                <a:solidFill>
                  <a:schemeClr val="tx1"/>
                </a:solidFill>
                <a:latin typeface="+mj-lt"/>
                <a:cs typeface="Arial" pitchFamily="34" charset="0"/>
                <a:sym typeface="Wingdings 3"/>
              </a:rPr>
              <a:t>Guides</a:t>
            </a:r>
            <a:endParaRPr lang="en-US" sz="800" b="0" dirty="0">
              <a:solidFill>
                <a:schemeClr val="tx1"/>
              </a:solidFill>
              <a:latin typeface="+mj-lt"/>
              <a:cs typeface="Arial" pitchFamily="34" charset="0"/>
            </a:endParaRPr>
          </a:p>
        </p:txBody>
      </p:sp>
      <p:sp>
        <p:nvSpPr>
          <p:cNvPr id="47" name="TextBox 46"/>
          <p:cNvSpPr txBox="1"/>
          <p:nvPr userDrawn="1"/>
        </p:nvSpPr>
        <p:spPr>
          <a:xfrm>
            <a:off x="8258296" y="1599603"/>
            <a:ext cx="1488000" cy="123111"/>
          </a:xfrm>
          <a:prstGeom prst="rect">
            <a:avLst/>
          </a:prstGeom>
          <a:noFill/>
        </p:spPr>
        <p:txBody>
          <a:bodyPr wrap="square" lIns="0" tIns="0" rIns="0" bIns="0" rtlCol="0" anchor="b">
            <a:spAutoFit/>
          </a:bodyPr>
          <a:lstStyle/>
          <a:p>
            <a:pPr defTabSz="914400"/>
            <a:r>
              <a:rPr lang="en-US" sz="800" b="0" dirty="0">
                <a:solidFill>
                  <a:srgbClr val="000000"/>
                </a:solidFill>
                <a:latin typeface="+mj-lt"/>
                <a:cs typeface="Arial" pitchFamily="34" charset="0"/>
              </a:rPr>
              <a:t>PRIMARY COLORS</a:t>
            </a:r>
          </a:p>
        </p:txBody>
      </p:sp>
      <p:sp>
        <p:nvSpPr>
          <p:cNvPr id="48" name="TextBox 47"/>
          <p:cNvSpPr txBox="1"/>
          <p:nvPr userDrawn="1"/>
        </p:nvSpPr>
        <p:spPr>
          <a:xfrm>
            <a:off x="9849330" y="1602000"/>
            <a:ext cx="1584000" cy="246221"/>
          </a:xfrm>
          <a:prstGeom prst="rect">
            <a:avLst/>
          </a:prstGeom>
          <a:noFill/>
        </p:spPr>
        <p:txBody>
          <a:bodyPr wrap="square" lIns="0" tIns="0" rIns="0" bIns="0" rtlCol="0" anchor="b">
            <a:spAutoFit/>
          </a:bodyPr>
          <a:lstStyle/>
          <a:p>
            <a:pPr defTabSz="914400"/>
            <a:r>
              <a:rPr lang="en-US" sz="800" b="0" dirty="0">
                <a:solidFill>
                  <a:srgbClr val="000000"/>
                </a:solidFill>
                <a:latin typeface="+mj-lt"/>
                <a:cs typeface="Arial" pitchFamily="34" charset="0"/>
              </a:rPr>
              <a:t>SECONDARY COLORS FOR CHARTS &amp; DIAGRAMS</a:t>
            </a:r>
          </a:p>
        </p:txBody>
      </p:sp>
      <p:sp>
        <p:nvSpPr>
          <p:cNvPr id="50" name="TextBox 49"/>
          <p:cNvSpPr txBox="1"/>
          <p:nvPr/>
        </p:nvSpPr>
        <p:spPr>
          <a:xfrm>
            <a:off x="8582916" y="1826363"/>
            <a:ext cx="1392000" cy="123111"/>
          </a:xfrm>
          <a:prstGeom prst="rect">
            <a:avLst/>
          </a:prstGeom>
          <a:noFill/>
        </p:spPr>
        <p:txBody>
          <a:bodyPr wrap="square" lIns="0" tIns="0" rIns="0" bIns="0" rtlCol="0" anchor="ctr">
            <a:spAutoFit/>
          </a:bodyPr>
          <a:lstStyle/>
          <a:p>
            <a:pPr defTabSz="914400"/>
            <a:r>
              <a:rPr lang="en-US" sz="800" dirty="0">
                <a:solidFill>
                  <a:schemeClr val="tx1"/>
                </a:solidFill>
                <a:cs typeface="Arial" pitchFamily="34" charset="0"/>
              </a:rPr>
              <a:t>Nilfisk Dark</a:t>
            </a:r>
          </a:p>
        </p:txBody>
      </p:sp>
      <p:sp>
        <p:nvSpPr>
          <p:cNvPr id="51" name="Rektangel 11"/>
          <p:cNvSpPr>
            <a:spLocks noChangeAspect="1"/>
          </p:cNvSpPr>
          <p:nvPr/>
        </p:nvSpPr>
        <p:spPr bwMode="auto">
          <a:xfrm>
            <a:off x="9849332" y="1921624"/>
            <a:ext cx="244800" cy="183600"/>
          </a:xfrm>
          <a:prstGeom prst="rect">
            <a:avLst/>
          </a:prstGeom>
          <a:solidFill>
            <a:schemeClr val="accent1"/>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52" name="TextBox 51"/>
          <p:cNvSpPr txBox="1"/>
          <p:nvPr/>
        </p:nvSpPr>
        <p:spPr>
          <a:xfrm>
            <a:off x="10168721" y="1951870"/>
            <a:ext cx="1392000" cy="123111"/>
          </a:xfrm>
          <a:prstGeom prst="rect">
            <a:avLst/>
          </a:prstGeom>
          <a:noFill/>
        </p:spPr>
        <p:txBody>
          <a:bodyPr wrap="square" lIns="0" tIns="0" rIns="0" bIns="0" rtlCol="0" anchor="ctr">
            <a:spAutoFit/>
          </a:bodyPr>
          <a:lstStyle/>
          <a:p>
            <a:pPr defTabSz="914400"/>
            <a:r>
              <a:rPr lang="en-US" sz="800" dirty="0">
                <a:solidFill>
                  <a:schemeClr val="tx1"/>
                </a:solidFill>
                <a:cs typeface="Arial" pitchFamily="34" charset="0"/>
              </a:rPr>
              <a:t>Accent 1: Grey/Blue</a:t>
            </a:r>
          </a:p>
        </p:txBody>
      </p:sp>
      <p:sp>
        <p:nvSpPr>
          <p:cNvPr id="53" name="Rektangel 18"/>
          <p:cNvSpPr/>
          <p:nvPr/>
        </p:nvSpPr>
        <p:spPr bwMode="auto">
          <a:xfrm>
            <a:off x="8258297" y="1796117"/>
            <a:ext cx="244800" cy="183600"/>
          </a:xfrm>
          <a:prstGeom prst="rect">
            <a:avLst/>
          </a:prstGeom>
          <a:solidFill>
            <a:schemeClr val="tx1"/>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55" name="TextBox 54"/>
          <p:cNvSpPr txBox="1"/>
          <p:nvPr/>
        </p:nvSpPr>
        <p:spPr>
          <a:xfrm>
            <a:off x="8582916" y="2063363"/>
            <a:ext cx="1392000" cy="123111"/>
          </a:xfrm>
          <a:prstGeom prst="rect">
            <a:avLst/>
          </a:prstGeom>
          <a:noFill/>
        </p:spPr>
        <p:txBody>
          <a:bodyPr wrap="square" lIns="0" tIns="0" rIns="0" bIns="0" rtlCol="0" anchor="ctr">
            <a:spAutoFit/>
          </a:bodyPr>
          <a:lstStyle/>
          <a:p>
            <a:pPr defTabSz="914400"/>
            <a:r>
              <a:rPr lang="en-US" sz="800" dirty="0">
                <a:solidFill>
                  <a:schemeClr val="tx1"/>
                </a:solidFill>
                <a:cs typeface="Arial" pitchFamily="34" charset="0"/>
              </a:rPr>
              <a:t>Nilfisk Blue</a:t>
            </a:r>
          </a:p>
        </p:txBody>
      </p:sp>
      <p:sp>
        <p:nvSpPr>
          <p:cNvPr id="56" name="Rektangel 7"/>
          <p:cNvSpPr>
            <a:spLocks noChangeAspect="1"/>
          </p:cNvSpPr>
          <p:nvPr/>
        </p:nvSpPr>
        <p:spPr bwMode="auto">
          <a:xfrm>
            <a:off x="9849332" y="2158624"/>
            <a:ext cx="244800" cy="183600"/>
          </a:xfrm>
          <a:prstGeom prst="rect">
            <a:avLst/>
          </a:prstGeom>
          <a:solidFill>
            <a:schemeClr val="accent2"/>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57" name="TextBox 56"/>
          <p:cNvSpPr txBox="1"/>
          <p:nvPr/>
        </p:nvSpPr>
        <p:spPr>
          <a:xfrm>
            <a:off x="10168721" y="2188870"/>
            <a:ext cx="1392000" cy="123111"/>
          </a:xfrm>
          <a:prstGeom prst="rect">
            <a:avLst/>
          </a:prstGeom>
          <a:noFill/>
        </p:spPr>
        <p:txBody>
          <a:bodyPr wrap="square" lIns="0" tIns="0" rIns="0" bIns="0" rtlCol="0" anchor="ctr">
            <a:spAutoFit/>
          </a:bodyPr>
          <a:lstStyle/>
          <a:p>
            <a:pPr defTabSz="914400"/>
            <a:r>
              <a:rPr lang="en-US" sz="800" dirty="0">
                <a:solidFill>
                  <a:schemeClr val="tx1"/>
                </a:solidFill>
                <a:cs typeface="Arial" pitchFamily="34" charset="0"/>
              </a:rPr>
              <a:t>Accent 2: Dark blue</a:t>
            </a:r>
          </a:p>
        </p:txBody>
      </p:sp>
      <p:sp>
        <p:nvSpPr>
          <p:cNvPr id="58" name="Rektangel 18"/>
          <p:cNvSpPr/>
          <p:nvPr/>
        </p:nvSpPr>
        <p:spPr bwMode="auto">
          <a:xfrm>
            <a:off x="8258297" y="2033117"/>
            <a:ext cx="244800" cy="183600"/>
          </a:xfrm>
          <a:prstGeom prst="rect">
            <a:avLst/>
          </a:prstGeom>
          <a:solidFill>
            <a:schemeClr val="accent3"/>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dirty="0">
              <a:solidFill>
                <a:srgbClr val="000000"/>
              </a:solidFill>
            </a:endParaRPr>
          </a:p>
        </p:txBody>
      </p:sp>
      <p:sp>
        <p:nvSpPr>
          <p:cNvPr id="63" name="Rektangel 18"/>
          <p:cNvSpPr/>
          <p:nvPr/>
        </p:nvSpPr>
        <p:spPr bwMode="auto">
          <a:xfrm>
            <a:off x="3802541" y="3117398"/>
            <a:ext cx="325435" cy="264226"/>
          </a:xfrm>
          <a:prstGeom prst="rect">
            <a:avLst/>
          </a:prstGeom>
          <a:solidFill>
            <a:schemeClr val="tx1"/>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dirty="0">
              <a:solidFill>
                <a:schemeClr val="tx1"/>
              </a:solidFill>
            </a:endParaRPr>
          </a:p>
        </p:txBody>
      </p:sp>
      <p:sp>
        <p:nvSpPr>
          <p:cNvPr id="64" name="TextBox 63"/>
          <p:cNvSpPr txBox="1"/>
          <p:nvPr/>
        </p:nvSpPr>
        <p:spPr>
          <a:xfrm>
            <a:off x="4235215" y="3145852"/>
            <a:ext cx="1454281" cy="246221"/>
          </a:xfrm>
          <a:prstGeom prst="rect">
            <a:avLst/>
          </a:prstGeom>
          <a:noFill/>
        </p:spPr>
        <p:txBody>
          <a:bodyPr wrap="square" lIns="0" tIns="0" rIns="0" bIns="0" rtlCol="0" anchor="ctr">
            <a:spAutoFit/>
          </a:bodyPr>
          <a:lstStyle/>
          <a:p>
            <a:pPr defTabSz="914400"/>
            <a:r>
              <a:rPr lang="en-US" sz="800" dirty="0">
                <a:solidFill>
                  <a:schemeClr val="tx1"/>
                </a:solidFill>
                <a:cs typeface="Arial" pitchFamily="34" charset="0"/>
              </a:rPr>
              <a:t>Nilfisk Dark is the default color for headlines and body text. </a:t>
            </a:r>
          </a:p>
        </p:txBody>
      </p:sp>
      <p:grpSp>
        <p:nvGrpSpPr>
          <p:cNvPr id="118" name="Group 117">
            <a:extLst>
              <a:ext uri="{FF2B5EF4-FFF2-40B4-BE49-F238E27FC236}">
                <a16:creationId xmlns:a16="http://schemas.microsoft.com/office/drawing/2014/main" id="{5E6F26DC-ED06-4AE5-BB8F-0CC90D2A969E}"/>
              </a:ext>
            </a:extLst>
          </p:cNvPr>
          <p:cNvGrpSpPr/>
          <p:nvPr userDrawn="1"/>
        </p:nvGrpSpPr>
        <p:grpSpPr>
          <a:xfrm>
            <a:off x="3796272" y="3597708"/>
            <a:ext cx="584370" cy="366154"/>
            <a:chOff x="3776319" y="3799737"/>
            <a:chExt cx="642807" cy="402769"/>
          </a:xfrm>
        </p:grpSpPr>
        <p:sp>
          <p:nvSpPr>
            <p:cNvPr id="68" name="Rektangel 22"/>
            <p:cNvSpPr/>
            <p:nvPr/>
          </p:nvSpPr>
          <p:spPr bwMode="auto">
            <a:xfrm>
              <a:off x="3776319" y="3799737"/>
              <a:ext cx="342913" cy="257185"/>
            </a:xfrm>
            <a:prstGeom prst="rect">
              <a:avLst/>
            </a:prstGeom>
            <a:solidFill>
              <a:schemeClr val="accent3"/>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69" name="Rektangel 11"/>
            <p:cNvSpPr>
              <a:spLocks noChangeAspect="1"/>
            </p:cNvSpPr>
            <p:nvPr/>
          </p:nvSpPr>
          <p:spPr bwMode="auto">
            <a:xfrm>
              <a:off x="3876284" y="3848265"/>
              <a:ext cx="342913" cy="257185"/>
            </a:xfrm>
            <a:prstGeom prst="rect">
              <a:avLst/>
            </a:prstGeom>
            <a:solidFill>
              <a:schemeClr val="bg2"/>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70" name="Rektangel 7"/>
            <p:cNvSpPr>
              <a:spLocks noChangeAspect="1"/>
            </p:cNvSpPr>
            <p:nvPr/>
          </p:nvSpPr>
          <p:spPr bwMode="auto">
            <a:xfrm>
              <a:off x="3976249" y="3896792"/>
              <a:ext cx="342913" cy="257185"/>
            </a:xfrm>
            <a:prstGeom prst="rect">
              <a:avLst/>
            </a:prstGeom>
            <a:solidFill>
              <a:schemeClr val="tx2"/>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71" name="Rektangel 9"/>
            <p:cNvSpPr>
              <a:spLocks noChangeAspect="1"/>
            </p:cNvSpPr>
            <p:nvPr/>
          </p:nvSpPr>
          <p:spPr bwMode="auto">
            <a:xfrm>
              <a:off x="4076213" y="3945321"/>
              <a:ext cx="342913" cy="257185"/>
            </a:xfrm>
            <a:prstGeom prst="rect">
              <a:avLst/>
            </a:prstGeom>
            <a:solidFill>
              <a:schemeClr val="bg1"/>
            </a:solidFill>
            <a:ln w="3175" cap="flat" cmpd="sng" algn="ctr">
              <a:solidFill>
                <a:schemeClr val="bg2"/>
              </a:solid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dirty="0">
                <a:solidFill>
                  <a:srgbClr val="000000"/>
                </a:solidFill>
              </a:endParaRPr>
            </a:p>
          </p:txBody>
        </p:sp>
      </p:grpSp>
      <p:sp>
        <p:nvSpPr>
          <p:cNvPr id="72" name="TextBox 71"/>
          <p:cNvSpPr txBox="1"/>
          <p:nvPr userDrawn="1"/>
        </p:nvSpPr>
        <p:spPr>
          <a:xfrm>
            <a:off x="4539038" y="3521694"/>
            <a:ext cx="1426550" cy="738664"/>
          </a:xfrm>
          <a:prstGeom prst="rect">
            <a:avLst/>
          </a:prstGeom>
          <a:noFill/>
        </p:spPr>
        <p:txBody>
          <a:bodyPr wrap="square" lIns="0" tIns="0" rIns="0" bIns="0" rtlCol="0" anchor="ctr">
            <a:spAutoFit/>
          </a:bodyPr>
          <a:lstStyle/>
          <a:p>
            <a:pPr defTabSz="914400"/>
            <a:r>
              <a:rPr lang="en-US" sz="800" dirty="0">
                <a:solidFill>
                  <a:schemeClr val="tx1"/>
                </a:solidFill>
                <a:cs typeface="Arial" pitchFamily="34" charset="0"/>
              </a:rPr>
              <a:t>Feel free to change the body text color to white or one of the other primary colors in order to create emphasis, highlight or better contrast between text and background.</a:t>
            </a:r>
          </a:p>
        </p:txBody>
      </p:sp>
      <p:sp>
        <p:nvSpPr>
          <p:cNvPr id="73" name="Rektangel 22"/>
          <p:cNvSpPr/>
          <p:nvPr userDrawn="1"/>
        </p:nvSpPr>
        <p:spPr bwMode="auto">
          <a:xfrm>
            <a:off x="8258296" y="2270116"/>
            <a:ext cx="244800" cy="183600"/>
          </a:xfrm>
          <a:prstGeom prst="rect">
            <a:avLst/>
          </a:prstGeom>
          <a:solidFill>
            <a:schemeClr val="bg2"/>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74" name="TextBox 73"/>
          <p:cNvSpPr txBox="1"/>
          <p:nvPr userDrawn="1"/>
        </p:nvSpPr>
        <p:spPr>
          <a:xfrm>
            <a:off x="8582915" y="2300363"/>
            <a:ext cx="1392000" cy="123111"/>
          </a:xfrm>
          <a:prstGeom prst="rect">
            <a:avLst/>
          </a:prstGeom>
          <a:noFill/>
        </p:spPr>
        <p:txBody>
          <a:bodyPr wrap="square" lIns="0" tIns="0" rIns="0" bIns="0" rtlCol="0" anchor="ctr">
            <a:spAutoFit/>
          </a:bodyPr>
          <a:lstStyle/>
          <a:p>
            <a:pPr defTabSz="914400"/>
            <a:r>
              <a:rPr lang="en-US" sz="800" dirty="0">
                <a:solidFill>
                  <a:schemeClr val="tx1"/>
                </a:solidFill>
                <a:cs typeface="Arial" pitchFamily="34" charset="0"/>
              </a:rPr>
              <a:t>Nilfisk Accent 1</a:t>
            </a:r>
          </a:p>
        </p:txBody>
      </p:sp>
      <p:sp>
        <p:nvSpPr>
          <p:cNvPr id="75" name="Rektangel 9"/>
          <p:cNvSpPr>
            <a:spLocks noChangeAspect="1"/>
          </p:cNvSpPr>
          <p:nvPr userDrawn="1"/>
        </p:nvSpPr>
        <p:spPr bwMode="auto">
          <a:xfrm>
            <a:off x="9849330" y="2395623"/>
            <a:ext cx="244800" cy="183600"/>
          </a:xfrm>
          <a:prstGeom prst="rect">
            <a:avLst/>
          </a:prstGeom>
          <a:solidFill>
            <a:schemeClr val="accent4"/>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76" name="TextBox 75"/>
          <p:cNvSpPr txBox="1"/>
          <p:nvPr userDrawn="1"/>
        </p:nvSpPr>
        <p:spPr>
          <a:xfrm>
            <a:off x="10168720" y="2425871"/>
            <a:ext cx="1392000" cy="123111"/>
          </a:xfrm>
          <a:prstGeom prst="rect">
            <a:avLst/>
          </a:prstGeom>
          <a:noFill/>
        </p:spPr>
        <p:txBody>
          <a:bodyPr wrap="square" lIns="0" tIns="0" rIns="0" bIns="0" rtlCol="0" anchor="ctr">
            <a:spAutoFit/>
          </a:bodyPr>
          <a:lstStyle/>
          <a:p>
            <a:pPr defTabSz="914400"/>
            <a:r>
              <a:rPr lang="en-US" sz="800" dirty="0">
                <a:solidFill>
                  <a:schemeClr val="tx1"/>
                </a:solidFill>
                <a:cs typeface="Arial" pitchFamily="34" charset="0"/>
              </a:rPr>
              <a:t>Accent 4: Ocean blue</a:t>
            </a:r>
          </a:p>
        </p:txBody>
      </p:sp>
      <p:sp>
        <p:nvSpPr>
          <p:cNvPr id="81" name="Content Placeholder 5"/>
          <p:cNvSpPr txBox="1">
            <a:spLocks/>
          </p:cNvSpPr>
          <p:nvPr userDrawn="1"/>
        </p:nvSpPr>
        <p:spPr>
          <a:xfrm>
            <a:off x="6474281" y="3081964"/>
            <a:ext cx="1436029" cy="123111"/>
          </a:xfrm>
          <a:prstGeom prst="rect">
            <a:avLst/>
          </a:prstGeom>
        </p:spPr>
        <p:txBody>
          <a:bodyPr wrap="square" lIns="0" tIns="0" rIns="0" bIns="0">
            <a:spAutoFit/>
          </a:bodyPr>
          <a:lstStyle>
            <a:lvl1pPr marL="199105" indent="-199105" algn="l" defTabSz="1023967"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398209" indent="-199105" algn="l" defTabSz="1023967"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597314" indent="-199105" algn="l" defTabSz="1023967" rtl="0" eaLnBrk="1" latinLnBrk="0" hangingPunct="1">
              <a:spcBef>
                <a:spcPct val="20000"/>
              </a:spcBef>
              <a:buFont typeface="Courier New" panose="02070309020205020404" pitchFamily="49" charset="0"/>
              <a:buChar char="o"/>
              <a:defRPr sz="1600" kern="1200">
                <a:solidFill>
                  <a:schemeClr val="tx1"/>
                </a:solidFill>
                <a:latin typeface="+mn-lt"/>
                <a:ea typeface="+mn-ea"/>
                <a:cs typeface="+mn-cs"/>
              </a:defRPr>
            </a:lvl3pPr>
            <a:lvl4pPr marL="810641" indent="-213327" algn="l" defTabSz="1023967" rtl="0" eaLnBrk="1" latinLnBrk="0" hangingPunct="1">
              <a:spcBef>
                <a:spcPct val="20000"/>
              </a:spcBef>
              <a:buFont typeface="Courier New" panose="02070309020205020404" pitchFamily="49" charset="0"/>
              <a:buChar char="o"/>
              <a:defRPr sz="1600" kern="1200">
                <a:solidFill>
                  <a:schemeClr val="tx1"/>
                </a:solidFill>
                <a:latin typeface="+mn-lt"/>
                <a:ea typeface="+mn-ea"/>
                <a:cs typeface="+mn-cs"/>
              </a:defRPr>
            </a:lvl4pPr>
            <a:lvl5pPr marL="1009745" indent="-199105" algn="l" defTabSz="1023967" rtl="0" eaLnBrk="1" latinLnBrk="0" hangingPunct="1">
              <a:spcBef>
                <a:spcPct val="20000"/>
              </a:spcBef>
              <a:buFont typeface="Courier New" panose="02070309020205020404" pitchFamily="49" charset="0"/>
              <a:buChar char="o"/>
              <a:defRPr sz="1600" kern="120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a:lstStyle>
          <a:p>
            <a:pPr marL="0" indent="0">
              <a:buNone/>
            </a:pPr>
            <a:r>
              <a:rPr lang="en-US" sz="800" dirty="0">
                <a:solidFill>
                  <a:schemeClr val="tx1"/>
                </a:solidFill>
              </a:rPr>
              <a:t>Never use the Standard Colors</a:t>
            </a:r>
          </a:p>
        </p:txBody>
      </p:sp>
      <p:cxnSp>
        <p:nvCxnSpPr>
          <p:cNvPr id="82" name="Straight Connector 81"/>
          <p:cNvCxnSpPr>
            <a:cxnSpLocks/>
          </p:cNvCxnSpPr>
          <p:nvPr userDrawn="1"/>
        </p:nvCxnSpPr>
        <p:spPr>
          <a:xfrm>
            <a:off x="6474281" y="3361226"/>
            <a:ext cx="4959049" cy="0"/>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86" name="Title 1"/>
          <p:cNvSpPr txBox="1">
            <a:spLocks/>
          </p:cNvSpPr>
          <p:nvPr userDrawn="1"/>
        </p:nvSpPr>
        <p:spPr>
          <a:xfrm>
            <a:off x="558868" y="885750"/>
            <a:ext cx="11171767" cy="689910"/>
          </a:xfrm>
          <a:prstGeom prst="rect">
            <a:avLst/>
          </a:prstGeom>
        </p:spPr>
        <p:txBody>
          <a:bodyPr vert="horz" lIns="0" tIns="0" rIns="0" bIns="0" rtlCol="0" anchor="t">
            <a:noAutofit/>
          </a:bodyPr>
          <a:lstStyle>
            <a:lvl1pPr algn="l" defTabSz="1023967" rtl="0" eaLnBrk="1" latinLnBrk="0" hangingPunct="1">
              <a:spcBef>
                <a:spcPct val="0"/>
              </a:spcBef>
              <a:buNone/>
              <a:defRPr sz="2400" b="1" kern="1200">
                <a:solidFill>
                  <a:schemeClr val="tx2"/>
                </a:solidFill>
                <a:latin typeface="+mj-lt"/>
                <a:ea typeface="+mj-ea"/>
                <a:cs typeface="+mj-cs"/>
              </a:defRPr>
            </a:lvl1pPr>
          </a:lstStyle>
          <a:p>
            <a:endParaRPr lang="en-US" sz="2800" b="1" kern="1200" dirty="0">
              <a:solidFill>
                <a:schemeClr val="tx1"/>
              </a:solidFill>
              <a:latin typeface="+mj-lt"/>
              <a:ea typeface="+mj-ea"/>
              <a:cs typeface="+mj-cs"/>
            </a:endParaRPr>
          </a:p>
        </p:txBody>
      </p:sp>
      <p:sp>
        <p:nvSpPr>
          <p:cNvPr id="83" name="Date Placeholder 8">
            <a:extLst>
              <a:ext uri="{FF2B5EF4-FFF2-40B4-BE49-F238E27FC236}">
                <a16:creationId xmlns:a16="http://schemas.microsoft.com/office/drawing/2014/main" id="{FE12C273-601D-40AF-BD56-6F1846451924}"/>
              </a:ext>
            </a:extLst>
          </p:cNvPr>
          <p:cNvSpPr>
            <a:spLocks noGrp="1"/>
          </p:cNvSpPr>
          <p:nvPr userDrawn="1">
            <p:ph type="dt" sz="half" idx="19"/>
          </p:nvPr>
        </p:nvSpPr>
        <p:spPr>
          <a:xfrm>
            <a:off x="3008551" y="6529068"/>
            <a:ext cx="759950" cy="153888"/>
          </a:xfrm>
        </p:spPr>
        <p:txBody>
          <a:bodyPr/>
          <a:lstStyle/>
          <a:p>
            <a:fld id="{2379B6E6-77CF-4D2C-A85B-BEDC7900F237}" type="datetime1">
              <a:rPr lang="en-US" smtClean="0"/>
              <a:t>10/14/2024</a:t>
            </a:fld>
            <a:endParaRPr lang="en-US"/>
          </a:p>
        </p:txBody>
      </p:sp>
      <p:sp>
        <p:nvSpPr>
          <p:cNvPr id="84" name="Footer Placeholder 12">
            <a:extLst>
              <a:ext uri="{FF2B5EF4-FFF2-40B4-BE49-F238E27FC236}">
                <a16:creationId xmlns:a16="http://schemas.microsoft.com/office/drawing/2014/main" id="{5E3596F1-2045-40CC-A80E-499FCE019B3A}"/>
              </a:ext>
            </a:extLst>
          </p:cNvPr>
          <p:cNvSpPr>
            <a:spLocks noGrp="1"/>
          </p:cNvSpPr>
          <p:nvPr userDrawn="1">
            <p:ph type="ftr" sz="quarter" idx="20"/>
          </p:nvPr>
        </p:nvSpPr>
        <p:spPr>
          <a:xfrm>
            <a:off x="920896" y="6529068"/>
            <a:ext cx="2087655" cy="153888"/>
          </a:xfrm>
        </p:spPr>
        <p:txBody>
          <a:bodyPr/>
          <a:lstStyle/>
          <a:p>
            <a:pPr algn="l"/>
            <a:r>
              <a:rPr lang="en-US"/>
              <a:t>DOCUMENT INTERNE CONFIDENTIEL</a:t>
            </a:r>
            <a:endParaRPr lang="en-US" dirty="0"/>
          </a:p>
        </p:txBody>
      </p:sp>
      <p:sp>
        <p:nvSpPr>
          <p:cNvPr id="85" name="Slide Number Placeholder 13">
            <a:extLst>
              <a:ext uri="{FF2B5EF4-FFF2-40B4-BE49-F238E27FC236}">
                <a16:creationId xmlns:a16="http://schemas.microsoft.com/office/drawing/2014/main" id="{6A79043F-E70A-4446-8650-0C2A2B7B0881}"/>
              </a:ext>
            </a:extLst>
          </p:cNvPr>
          <p:cNvSpPr>
            <a:spLocks noGrp="1"/>
          </p:cNvSpPr>
          <p:nvPr userDrawn="1">
            <p:ph type="sldNum" sz="quarter" idx="21"/>
          </p:nvPr>
        </p:nvSpPr>
        <p:spPr>
          <a:xfrm>
            <a:off x="479426" y="6529068"/>
            <a:ext cx="270170" cy="153888"/>
          </a:xfrm>
        </p:spPr>
        <p:txBody>
          <a:bodyPr/>
          <a:lstStyle/>
          <a:p>
            <a:fld id="{6C385236-B7BA-4938-9EA6-6DEC8CA653D7}" type="slidenum">
              <a:rPr lang="en-US" smtClean="0"/>
              <a:pPr/>
              <a:t>‹N°›</a:t>
            </a:fld>
            <a:endParaRPr lang="en-US" dirty="0"/>
          </a:p>
        </p:txBody>
      </p:sp>
      <p:sp>
        <p:nvSpPr>
          <p:cNvPr id="87" name="Rektangel 22">
            <a:extLst>
              <a:ext uri="{FF2B5EF4-FFF2-40B4-BE49-F238E27FC236}">
                <a16:creationId xmlns:a16="http://schemas.microsoft.com/office/drawing/2014/main" id="{94B553FC-3AAD-430C-8BBF-3DF9335D0629}"/>
              </a:ext>
            </a:extLst>
          </p:cNvPr>
          <p:cNvSpPr/>
          <p:nvPr userDrawn="1"/>
        </p:nvSpPr>
        <p:spPr bwMode="auto">
          <a:xfrm>
            <a:off x="8258296" y="2511626"/>
            <a:ext cx="244800" cy="183600"/>
          </a:xfrm>
          <a:prstGeom prst="rect">
            <a:avLst/>
          </a:prstGeom>
          <a:solidFill>
            <a:schemeClr val="tx2"/>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90" name="TextBox 89">
            <a:extLst>
              <a:ext uri="{FF2B5EF4-FFF2-40B4-BE49-F238E27FC236}">
                <a16:creationId xmlns:a16="http://schemas.microsoft.com/office/drawing/2014/main" id="{52ECF2D3-E70D-444B-A194-20FBB4EF8314}"/>
              </a:ext>
            </a:extLst>
          </p:cNvPr>
          <p:cNvSpPr txBox="1"/>
          <p:nvPr userDrawn="1"/>
        </p:nvSpPr>
        <p:spPr>
          <a:xfrm>
            <a:off x="8582915" y="2541873"/>
            <a:ext cx="1392000" cy="123111"/>
          </a:xfrm>
          <a:prstGeom prst="rect">
            <a:avLst/>
          </a:prstGeom>
          <a:noFill/>
        </p:spPr>
        <p:txBody>
          <a:bodyPr wrap="square" lIns="0" tIns="0" rIns="0" bIns="0" rtlCol="0" anchor="ctr">
            <a:spAutoFit/>
          </a:bodyPr>
          <a:lstStyle/>
          <a:p>
            <a:pPr defTabSz="914400"/>
            <a:r>
              <a:rPr lang="en-US" sz="800" dirty="0">
                <a:solidFill>
                  <a:schemeClr val="tx1"/>
                </a:solidFill>
                <a:cs typeface="Arial" pitchFamily="34" charset="0"/>
              </a:rPr>
              <a:t>Nilfisk Accent 2</a:t>
            </a:r>
          </a:p>
        </p:txBody>
      </p:sp>
      <p:sp>
        <p:nvSpPr>
          <p:cNvPr id="92" name="Rektangel 9">
            <a:extLst>
              <a:ext uri="{FF2B5EF4-FFF2-40B4-BE49-F238E27FC236}">
                <a16:creationId xmlns:a16="http://schemas.microsoft.com/office/drawing/2014/main" id="{C6A9245E-199C-439D-8F58-D6A26180CCF2}"/>
              </a:ext>
            </a:extLst>
          </p:cNvPr>
          <p:cNvSpPr>
            <a:spLocks noChangeAspect="1"/>
          </p:cNvSpPr>
          <p:nvPr userDrawn="1"/>
        </p:nvSpPr>
        <p:spPr bwMode="auto">
          <a:xfrm>
            <a:off x="9849330" y="2629249"/>
            <a:ext cx="244800" cy="183600"/>
          </a:xfrm>
          <a:prstGeom prst="rect">
            <a:avLst/>
          </a:prstGeom>
          <a:solidFill>
            <a:schemeClr val="accent5"/>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93" name="TextBox 92">
            <a:extLst>
              <a:ext uri="{FF2B5EF4-FFF2-40B4-BE49-F238E27FC236}">
                <a16:creationId xmlns:a16="http://schemas.microsoft.com/office/drawing/2014/main" id="{A25B0928-DFF1-4B6F-8C9F-7FE6579D5FCC}"/>
              </a:ext>
            </a:extLst>
          </p:cNvPr>
          <p:cNvSpPr txBox="1"/>
          <p:nvPr userDrawn="1"/>
        </p:nvSpPr>
        <p:spPr>
          <a:xfrm>
            <a:off x="10168720" y="2659497"/>
            <a:ext cx="1392000" cy="123111"/>
          </a:xfrm>
          <a:prstGeom prst="rect">
            <a:avLst/>
          </a:prstGeom>
          <a:noFill/>
        </p:spPr>
        <p:txBody>
          <a:bodyPr wrap="square" lIns="0" tIns="0" rIns="0" bIns="0" rtlCol="0" anchor="ctr">
            <a:spAutoFit/>
          </a:bodyPr>
          <a:lstStyle/>
          <a:p>
            <a:pPr defTabSz="914400"/>
            <a:r>
              <a:rPr lang="en-US" sz="800" dirty="0">
                <a:solidFill>
                  <a:schemeClr val="tx1"/>
                </a:solidFill>
                <a:cs typeface="Arial" pitchFamily="34" charset="0"/>
              </a:rPr>
              <a:t>Accent 5: Green</a:t>
            </a:r>
          </a:p>
        </p:txBody>
      </p:sp>
      <p:sp>
        <p:nvSpPr>
          <p:cNvPr id="94" name="Rektangel 9">
            <a:extLst>
              <a:ext uri="{FF2B5EF4-FFF2-40B4-BE49-F238E27FC236}">
                <a16:creationId xmlns:a16="http://schemas.microsoft.com/office/drawing/2014/main" id="{37D8958A-387C-45BD-83D0-DBC3BB0017DA}"/>
              </a:ext>
            </a:extLst>
          </p:cNvPr>
          <p:cNvSpPr>
            <a:spLocks noChangeAspect="1"/>
          </p:cNvSpPr>
          <p:nvPr userDrawn="1"/>
        </p:nvSpPr>
        <p:spPr bwMode="auto">
          <a:xfrm>
            <a:off x="9849330" y="2853321"/>
            <a:ext cx="244800" cy="183600"/>
          </a:xfrm>
          <a:prstGeom prst="rect">
            <a:avLst/>
          </a:prstGeom>
          <a:solidFill>
            <a:schemeClr val="accent6"/>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95" name="TextBox 94">
            <a:extLst>
              <a:ext uri="{FF2B5EF4-FFF2-40B4-BE49-F238E27FC236}">
                <a16:creationId xmlns:a16="http://schemas.microsoft.com/office/drawing/2014/main" id="{F2D3E017-96F6-423B-9145-008DB23FF524}"/>
              </a:ext>
            </a:extLst>
          </p:cNvPr>
          <p:cNvSpPr txBox="1"/>
          <p:nvPr userDrawn="1"/>
        </p:nvSpPr>
        <p:spPr>
          <a:xfrm>
            <a:off x="10168720" y="2883569"/>
            <a:ext cx="1392000" cy="123111"/>
          </a:xfrm>
          <a:prstGeom prst="rect">
            <a:avLst/>
          </a:prstGeom>
          <a:noFill/>
        </p:spPr>
        <p:txBody>
          <a:bodyPr wrap="square" lIns="0" tIns="0" rIns="0" bIns="0" rtlCol="0" anchor="ctr">
            <a:spAutoFit/>
          </a:bodyPr>
          <a:lstStyle/>
          <a:p>
            <a:pPr defTabSz="914400"/>
            <a:r>
              <a:rPr lang="en-US" sz="800" dirty="0">
                <a:solidFill>
                  <a:schemeClr val="tx1"/>
                </a:solidFill>
                <a:cs typeface="Arial" pitchFamily="34" charset="0"/>
              </a:rPr>
              <a:t>Accent 6: Red Alert</a:t>
            </a:r>
          </a:p>
        </p:txBody>
      </p:sp>
      <p:pic>
        <p:nvPicPr>
          <p:cNvPr id="102" name="Picture 101">
            <a:extLst>
              <a:ext uri="{FF2B5EF4-FFF2-40B4-BE49-F238E27FC236}">
                <a16:creationId xmlns:a16="http://schemas.microsoft.com/office/drawing/2014/main" id="{1ABD7990-89CC-49DB-AA0A-0AC2D5EF7268}"/>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6486246" y="3852045"/>
            <a:ext cx="1815300" cy="1222363"/>
          </a:xfrm>
          <a:prstGeom prst="rect">
            <a:avLst/>
          </a:prstGeom>
        </p:spPr>
      </p:pic>
      <p:pic>
        <p:nvPicPr>
          <p:cNvPr id="103" name="Picture 102">
            <a:extLst>
              <a:ext uri="{FF2B5EF4-FFF2-40B4-BE49-F238E27FC236}">
                <a16:creationId xmlns:a16="http://schemas.microsoft.com/office/drawing/2014/main" id="{6546A0DA-94D1-4668-A757-FF579938F67C}"/>
              </a:ext>
            </a:extLst>
          </p:cNvPr>
          <p:cNvPicPr>
            <a:picLocks noChangeAspect="1"/>
          </p:cNvPicPr>
          <p:nvPr userDrawn="1"/>
        </p:nvPicPr>
        <p:blipFill>
          <a:blip r:embed="rId4" cstate="hqprint">
            <a:extLst>
              <a:ext uri="{28A0092B-C50C-407E-A947-70E740481C1C}">
                <a14:useLocalDpi xmlns:a14="http://schemas.microsoft.com/office/drawing/2010/main"/>
              </a:ext>
            </a:extLst>
          </a:blip>
          <a:stretch>
            <a:fillRect/>
          </a:stretch>
        </p:blipFill>
        <p:spPr>
          <a:xfrm>
            <a:off x="8503096" y="3878959"/>
            <a:ext cx="1797056" cy="1215521"/>
          </a:xfrm>
          <a:prstGeom prst="rect">
            <a:avLst/>
          </a:prstGeom>
        </p:spPr>
      </p:pic>
      <p:sp>
        <p:nvSpPr>
          <p:cNvPr id="18" name="TextBox 17"/>
          <p:cNvSpPr txBox="1"/>
          <p:nvPr userDrawn="1"/>
        </p:nvSpPr>
        <p:spPr>
          <a:xfrm>
            <a:off x="6463409" y="5337962"/>
            <a:ext cx="2680591" cy="123111"/>
          </a:xfrm>
          <a:prstGeom prst="rect">
            <a:avLst/>
          </a:prstGeom>
          <a:noFill/>
        </p:spPr>
        <p:txBody>
          <a:bodyPr wrap="square" lIns="0" tIns="0" rIns="0" bIns="0" rtlCol="0" anchor="b">
            <a:spAutoFit/>
          </a:bodyPr>
          <a:lstStyle/>
          <a:p>
            <a:pPr defTabSz="914400"/>
            <a:r>
              <a:rPr lang="en-US" sz="800" dirty="0">
                <a:solidFill>
                  <a:schemeClr val="tx1"/>
                </a:solidFill>
                <a:latin typeface="+mj-lt"/>
                <a:cs typeface="Arial" pitchFamily="34" charset="0"/>
              </a:rPr>
              <a:t>SMARTART </a:t>
            </a:r>
            <a:r>
              <a:rPr lang="en-US" sz="800" dirty="0">
                <a:solidFill>
                  <a:schemeClr val="tx1"/>
                </a:solidFill>
                <a:latin typeface="+mn-lt"/>
                <a:cs typeface="Arial" pitchFamily="34" charset="0"/>
              </a:rPr>
              <a:t>– DESIGN AND EFFECTS</a:t>
            </a:r>
          </a:p>
        </p:txBody>
      </p:sp>
      <p:grpSp>
        <p:nvGrpSpPr>
          <p:cNvPr id="105" name="Group 104">
            <a:extLst>
              <a:ext uri="{FF2B5EF4-FFF2-40B4-BE49-F238E27FC236}">
                <a16:creationId xmlns:a16="http://schemas.microsoft.com/office/drawing/2014/main" id="{03585E07-6B11-4B4F-AE56-460E3215EDE8}"/>
              </a:ext>
            </a:extLst>
          </p:cNvPr>
          <p:cNvGrpSpPr/>
          <p:nvPr userDrawn="1"/>
        </p:nvGrpSpPr>
        <p:grpSpPr>
          <a:xfrm>
            <a:off x="8513102" y="4099093"/>
            <a:ext cx="1730876" cy="944549"/>
            <a:chOff x="2834640" y="3855720"/>
            <a:chExt cx="708660" cy="228600"/>
          </a:xfrm>
        </p:grpSpPr>
        <p:cxnSp>
          <p:nvCxnSpPr>
            <p:cNvPr id="106" name="Straight Connector 105">
              <a:extLst>
                <a:ext uri="{FF2B5EF4-FFF2-40B4-BE49-F238E27FC236}">
                  <a16:creationId xmlns:a16="http://schemas.microsoft.com/office/drawing/2014/main" id="{9809A7F2-F48F-4F60-957B-2DB7F7B34D5A}"/>
                </a:ext>
              </a:extLst>
            </p:cNvPr>
            <p:cNvCxnSpPr/>
            <p:nvPr/>
          </p:nvCxnSpPr>
          <p:spPr>
            <a:xfrm>
              <a:off x="2834640" y="3855720"/>
              <a:ext cx="708660" cy="22860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6614DE27-4BEA-4798-AF7D-67C66CD04692}"/>
                </a:ext>
              </a:extLst>
            </p:cNvPr>
            <p:cNvCxnSpPr/>
            <p:nvPr/>
          </p:nvCxnSpPr>
          <p:spPr>
            <a:xfrm flipH="1">
              <a:off x="2834640" y="3855720"/>
              <a:ext cx="708660" cy="22860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grpSp>
      <p:pic>
        <p:nvPicPr>
          <p:cNvPr id="109" name="Picture 108">
            <a:extLst>
              <a:ext uri="{FF2B5EF4-FFF2-40B4-BE49-F238E27FC236}">
                <a16:creationId xmlns:a16="http://schemas.microsoft.com/office/drawing/2014/main" id="{0B27BA4E-0BF4-4C02-940E-C2B8347325A4}"/>
              </a:ext>
            </a:extLst>
          </p:cNvPr>
          <p:cNvPicPr>
            <a:picLocks noChangeAspect="1"/>
          </p:cNvPicPr>
          <p:nvPr userDrawn="1"/>
        </p:nvPicPr>
        <p:blipFill>
          <a:blip r:embed="rId5"/>
          <a:stretch>
            <a:fillRect/>
          </a:stretch>
        </p:blipFill>
        <p:spPr>
          <a:xfrm>
            <a:off x="6463409" y="5577357"/>
            <a:ext cx="4969921" cy="443263"/>
          </a:xfrm>
          <a:prstGeom prst="rect">
            <a:avLst/>
          </a:prstGeom>
        </p:spPr>
      </p:pic>
      <p:grpSp>
        <p:nvGrpSpPr>
          <p:cNvPr id="111" name="Group 110">
            <a:extLst>
              <a:ext uri="{FF2B5EF4-FFF2-40B4-BE49-F238E27FC236}">
                <a16:creationId xmlns:a16="http://schemas.microsoft.com/office/drawing/2014/main" id="{94A9BDE5-F054-4AD6-B204-D8056D976AEC}"/>
              </a:ext>
            </a:extLst>
          </p:cNvPr>
          <p:cNvGrpSpPr/>
          <p:nvPr userDrawn="1"/>
        </p:nvGrpSpPr>
        <p:grpSpPr>
          <a:xfrm>
            <a:off x="7019925" y="5670940"/>
            <a:ext cx="4375305" cy="217835"/>
            <a:chOff x="2834640" y="3855720"/>
            <a:chExt cx="708660" cy="228600"/>
          </a:xfrm>
        </p:grpSpPr>
        <p:cxnSp>
          <p:nvCxnSpPr>
            <p:cNvPr id="112" name="Straight Connector 111">
              <a:extLst>
                <a:ext uri="{FF2B5EF4-FFF2-40B4-BE49-F238E27FC236}">
                  <a16:creationId xmlns:a16="http://schemas.microsoft.com/office/drawing/2014/main" id="{F45128B7-C518-458F-B497-DBD7A8897B75}"/>
                </a:ext>
              </a:extLst>
            </p:cNvPr>
            <p:cNvCxnSpPr/>
            <p:nvPr/>
          </p:nvCxnSpPr>
          <p:spPr>
            <a:xfrm>
              <a:off x="2834640" y="3855720"/>
              <a:ext cx="708660" cy="22860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B1651C43-F09B-4205-ABB2-EAC554A231A2}"/>
                </a:ext>
              </a:extLst>
            </p:cNvPr>
            <p:cNvCxnSpPr/>
            <p:nvPr/>
          </p:nvCxnSpPr>
          <p:spPr>
            <a:xfrm flipH="1">
              <a:off x="2834640" y="3855720"/>
              <a:ext cx="708660" cy="22860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114" name="TextBox 113">
            <a:extLst>
              <a:ext uri="{FF2B5EF4-FFF2-40B4-BE49-F238E27FC236}">
                <a16:creationId xmlns:a16="http://schemas.microsoft.com/office/drawing/2014/main" id="{39575785-35B6-49AB-9E5B-A44383234BA4}"/>
              </a:ext>
            </a:extLst>
          </p:cNvPr>
          <p:cNvSpPr txBox="1"/>
          <p:nvPr userDrawn="1"/>
        </p:nvSpPr>
        <p:spPr>
          <a:xfrm>
            <a:off x="10495883" y="3991118"/>
            <a:ext cx="1064838" cy="738664"/>
          </a:xfrm>
          <a:prstGeom prst="rect">
            <a:avLst/>
          </a:prstGeom>
          <a:noFill/>
        </p:spPr>
        <p:txBody>
          <a:bodyPr wrap="square" lIns="0" tIns="0" rIns="0" bIns="0" rtlCol="0" anchor="ctr">
            <a:spAutoFit/>
          </a:bodyPr>
          <a:lstStyle/>
          <a:p>
            <a:pPr defTabSz="914400"/>
            <a:r>
              <a:rPr lang="en-US" sz="800" dirty="0">
                <a:solidFill>
                  <a:schemeClr val="tx1"/>
                </a:solidFill>
                <a:cs typeface="Arial" pitchFamily="34" charset="0"/>
              </a:rPr>
              <a:t>Keep charts and SmartArt simple and minimalistic. </a:t>
            </a:r>
            <a:br>
              <a:rPr lang="en-US" sz="800" dirty="0">
                <a:solidFill>
                  <a:schemeClr val="tx1"/>
                </a:solidFill>
                <a:cs typeface="Arial" pitchFamily="34" charset="0"/>
              </a:rPr>
            </a:br>
            <a:endParaRPr lang="en-US" sz="800" dirty="0">
              <a:solidFill>
                <a:schemeClr val="tx1"/>
              </a:solidFill>
              <a:cs typeface="Arial" pitchFamily="34" charset="0"/>
            </a:endParaRPr>
          </a:p>
          <a:p>
            <a:pPr defTabSz="914400"/>
            <a:r>
              <a:rPr lang="en-US" sz="800" dirty="0">
                <a:solidFill>
                  <a:schemeClr val="tx1"/>
                </a:solidFill>
                <a:cs typeface="Arial" pitchFamily="34" charset="0"/>
              </a:rPr>
              <a:t>Avoid bevel, emboss and 3D effects.</a:t>
            </a:r>
          </a:p>
        </p:txBody>
      </p:sp>
      <p:sp>
        <p:nvSpPr>
          <p:cNvPr id="115" name="Rectangle 114">
            <a:extLst>
              <a:ext uri="{FF2B5EF4-FFF2-40B4-BE49-F238E27FC236}">
                <a16:creationId xmlns:a16="http://schemas.microsoft.com/office/drawing/2014/main" id="{2B4EC30E-B7CE-4A68-8E8B-D5254BC914CC}"/>
              </a:ext>
            </a:extLst>
          </p:cNvPr>
          <p:cNvSpPr/>
          <p:nvPr userDrawn="1"/>
        </p:nvSpPr>
        <p:spPr>
          <a:xfrm>
            <a:off x="479425" y="4611253"/>
            <a:ext cx="5628836" cy="1588341"/>
          </a:xfrm>
          <a:prstGeom prst="rect">
            <a:avLst/>
          </a:prstGeom>
          <a:solidFill>
            <a:schemeClr val="bg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116" name="TextBox 115">
            <a:extLst>
              <a:ext uri="{FF2B5EF4-FFF2-40B4-BE49-F238E27FC236}">
                <a16:creationId xmlns:a16="http://schemas.microsoft.com/office/drawing/2014/main" id="{FD99C6E9-148D-4428-B5D8-6AD43505DA41}"/>
              </a:ext>
            </a:extLst>
          </p:cNvPr>
          <p:cNvSpPr txBox="1"/>
          <p:nvPr userDrawn="1"/>
        </p:nvSpPr>
        <p:spPr>
          <a:xfrm>
            <a:off x="558868" y="4773728"/>
            <a:ext cx="2287064" cy="266400"/>
          </a:xfrm>
          <a:prstGeom prst="rect">
            <a:avLst/>
          </a:prstGeom>
          <a:noFill/>
        </p:spPr>
        <p:txBody>
          <a:bodyPr wrap="none" lIns="108000" tIns="36000" rIns="36000" bIns="36000" rtlCol="0" anchor="ctr">
            <a:noAutofit/>
          </a:bodyPr>
          <a:lstStyle/>
          <a:p>
            <a:pPr defTabSz="914400"/>
            <a:r>
              <a:rPr lang="en-US" sz="1100" spc="30" baseline="0" dirty="0">
                <a:solidFill>
                  <a:schemeClr val="tx1"/>
                </a:solidFill>
                <a:latin typeface="+mj-lt"/>
                <a:cs typeface="Arial" pitchFamily="34" charset="0"/>
              </a:rPr>
              <a:t>CALL OUTS</a:t>
            </a:r>
          </a:p>
        </p:txBody>
      </p:sp>
      <p:sp>
        <p:nvSpPr>
          <p:cNvPr id="117" name="TextBox 116">
            <a:extLst>
              <a:ext uri="{FF2B5EF4-FFF2-40B4-BE49-F238E27FC236}">
                <a16:creationId xmlns:a16="http://schemas.microsoft.com/office/drawing/2014/main" id="{C1335B58-8355-4223-9A0F-3FB094B7984A}"/>
              </a:ext>
            </a:extLst>
          </p:cNvPr>
          <p:cNvSpPr txBox="1"/>
          <p:nvPr userDrawn="1"/>
        </p:nvSpPr>
        <p:spPr>
          <a:xfrm>
            <a:off x="3802541" y="2920536"/>
            <a:ext cx="1924081" cy="123111"/>
          </a:xfrm>
          <a:prstGeom prst="rect">
            <a:avLst/>
          </a:prstGeom>
          <a:noFill/>
        </p:spPr>
        <p:txBody>
          <a:bodyPr wrap="square" lIns="0" tIns="0" rIns="0" bIns="0" rtlCol="0" anchor="b">
            <a:spAutoFit/>
          </a:bodyPr>
          <a:lstStyle/>
          <a:p>
            <a:pPr marL="0" algn="l" defTabSz="914400" rtl="0" eaLnBrk="1" latinLnBrk="0" hangingPunct="1"/>
            <a:r>
              <a:rPr lang="en-US" sz="800" b="0" kern="1200" dirty="0">
                <a:solidFill>
                  <a:srgbClr val="000000"/>
                </a:solidFill>
                <a:latin typeface="+mj-lt"/>
                <a:ea typeface="+mn-ea"/>
                <a:cs typeface="Arial" pitchFamily="34" charset="0"/>
              </a:rPr>
              <a:t>TEXT COLOR</a:t>
            </a:r>
          </a:p>
        </p:txBody>
      </p:sp>
      <p:pic>
        <p:nvPicPr>
          <p:cNvPr id="120" name="Picture 119">
            <a:extLst>
              <a:ext uri="{FF2B5EF4-FFF2-40B4-BE49-F238E27FC236}">
                <a16:creationId xmlns:a16="http://schemas.microsoft.com/office/drawing/2014/main" id="{EA7DB651-0930-424D-8AAB-494794615B25}"/>
              </a:ext>
            </a:extLst>
          </p:cNvPr>
          <p:cNvPicPr>
            <a:picLocks noChangeAspect="1"/>
          </p:cNvPicPr>
          <p:nvPr userDrawn="1"/>
        </p:nvPicPr>
        <p:blipFill>
          <a:blip r:embed="rId6" cstate="hqprint">
            <a:extLst>
              <a:ext uri="{28A0092B-C50C-407E-A947-70E740481C1C}">
                <a14:useLocalDpi xmlns:a14="http://schemas.microsoft.com/office/drawing/2010/main"/>
              </a:ext>
            </a:extLst>
          </a:blip>
          <a:stretch>
            <a:fillRect/>
          </a:stretch>
        </p:blipFill>
        <p:spPr>
          <a:xfrm>
            <a:off x="694112" y="1513060"/>
            <a:ext cx="1225191" cy="1407314"/>
          </a:xfrm>
          <a:prstGeom prst="rect">
            <a:avLst/>
          </a:prstGeom>
        </p:spPr>
      </p:pic>
      <p:sp>
        <p:nvSpPr>
          <p:cNvPr id="124" name="Oval 123">
            <a:extLst>
              <a:ext uri="{FF2B5EF4-FFF2-40B4-BE49-F238E27FC236}">
                <a16:creationId xmlns:a16="http://schemas.microsoft.com/office/drawing/2014/main" id="{F7AB58B9-3487-4503-98A3-261B6871E0AB}"/>
              </a:ext>
            </a:extLst>
          </p:cNvPr>
          <p:cNvSpPr/>
          <p:nvPr userDrawn="1"/>
        </p:nvSpPr>
        <p:spPr>
          <a:xfrm>
            <a:off x="3076416" y="4919253"/>
            <a:ext cx="951609" cy="951609"/>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dirty="0">
                <a:solidFill>
                  <a:schemeClr val="bg1"/>
                </a:solidFill>
              </a:rPr>
              <a:t>Call-out text here</a:t>
            </a:r>
          </a:p>
        </p:txBody>
      </p:sp>
      <p:sp>
        <p:nvSpPr>
          <p:cNvPr id="127" name="Rectangle: Rounded Corners 126">
            <a:extLst>
              <a:ext uri="{FF2B5EF4-FFF2-40B4-BE49-F238E27FC236}">
                <a16:creationId xmlns:a16="http://schemas.microsoft.com/office/drawing/2014/main" id="{B6CD54A2-4412-4A84-AF5A-DACAD97CBE74}"/>
              </a:ext>
            </a:extLst>
          </p:cNvPr>
          <p:cNvSpPr/>
          <p:nvPr userDrawn="1"/>
        </p:nvSpPr>
        <p:spPr>
          <a:xfrm>
            <a:off x="4222590" y="5306886"/>
            <a:ext cx="1667164" cy="323268"/>
          </a:xfrm>
          <a:prstGeom prst="roundRect">
            <a:avLst>
              <a:gd name="adj" fmla="val 50000"/>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rPr>
              <a:t>Call out text here</a:t>
            </a:r>
          </a:p>
        </p:txBody>
      </p:sp>
      <p:sp>
        <p:nvSpPr>
          <p:cNvPr id="128" name="TextBox 127">
            <a:extLst>
              <a:ext uri="{FF2B5EF4-FFF2-40B4-BE49-F238E27FC236}">
                <a16:creationId xmlns:a16="http://schemas.microsoft.com/office/drawing/2014/main" id="{5C803F96-D305-4337-A4A7-EF0BCC606DD0}"/>
              </a:ext>
            </a:extLst>
          </p:cNvPr>
          <p:cNvSpPr txBox="1"/>
          <p:nvPr userDrawn="1"/>
        </p:nvSpPr>
        <p:spPr>
          <a:xfrm>
            <a:off x="688006" y="5335884"/>
            <a:ext cx="2120985" cy="123111"/>
          </a:xfrm>
          <a:prstGeom prst="rect">
            <a:avLst/>
          </a:prstGeom>
          <a:noFill/>
        </p:spPr>
        <p:txBody>
          <a:bodyPr wrap="square" lIns="0" tIns="0" rIns="0" bIns="0" rtlCol="0" anchor="ctr">
            <a:spAutoFit/>
          </a:bodyPr>
          <a:lstStyle/>
          <a:p>
            <a:pPr defTabSz="914400"/>
            <a:r>
              <a:rPr lang="en-US" sz="800" dirty="0">
                <a:solidFill>
                  <a:schemeClr val="tx1"/>
                </a:solidFill>
                <a:cs typeface="Arial" pitchFamily="34" charset="0"/>
              </a:rPr>
              <a:t>Circles and race-track shapes are preferred</a:t>
            </a:r>
          </a:p>
        </p:txBody>
      </p:sp>
      <p:sp>
        <p:nvSpPr>
          <p:cNvPr id="129" name="TextBox 128">
            <a:extLst>
              <a:ext uri="{FF2B5EF4-FFF2-40B4-BE49-F238E27FC236}">
                <a16:creationId xmlns:a16="http://schemas.microsoft.com/office/drawing/2014/main" id="{26944829-53C6-4832-B927-4DF77768AF22}"/>
              </a:ext>
            </a:extLst>
          </p:cNvPr>
          <p:cNvSpPr txBox="1"/>
          <p:nvPr userDrawn="1"/>
        </p:nvSpPr>
        <p:spPr>
          <a:xfrm>
            <a:off x="686640" y="5170041"/>
            <a:ext cx="1362524" cy="123111"/>
          </a:xfrm>
          <a:prstGeom prst="rect">
            <a:avLst/>
          </a:prstGeom>
          <a:noFill/>
        </p:spPr>
        <p:txBody>
          <a:bodyPr wrap="square" lIns="0" tIns="0" rIns="0" bIns="0" rtlCol="0" anchor="b">
            <a:spAutoFit/>
          </a:bodyPr>
          <a:lstStyle/>
          <a:p>
            <a:pPr defTabSz="914400"/>
            <a:r>
              <a:rPr lang="en-US" sz="800" dirty="0">
                <a:solidFill>
                  <a:schemeClr val="tx1"/>
                </a:solidFill>
                <a:latin typeface="+mj-lt"/>
                <a:cs typeface="Arial" pitchFamily="34" charset="0"/>
              </a:rPr>
              <a:t>SHAPES</a:t>
            </a:r>
          </a:p>
        </p:txBody>
      </p:sp>
      <p:sp>
        <p:nvSpPr>
          <p:cNvPr id="130" name="TextBox 129">
            <a:extLst>
              <a:ext uri="{FF2B5EF4-FFF2-40B4-BE49-F238E27FC236}">
                <a16:creationId xmlns:a16="http://schemas.microsoft.com/office/drawing/2014/main" id="{501F335D-AC9C-4F79-BE6D-7BFEDF74FE27}"/>
              </a:ext>
            </a:extLst>
          </p:cNvPr>
          <p:cNvSpPr txBox="1"/>
          <p:nvPr userDrawn="1"/>
        </p:nvSpPr>
        <p:spPr>
          <a:xfrm>
            <a:off x="688007" y="5769347"/>
            <a:ext cx="2193844" cy="246221"/>
          </a:xfrm>
          <a:prstGeom prst="rect">
            <a:avLst/>
          </a:prstGeom>
          <a:noFill/>
        </p:spPr>
        <p:txBody>
          <a:bodyPr wrap="square" lIns="0" tIns="0" rIns="0" bIns="0" rtlCol="0" anchor="ctr">
            <a:spAutoFit/>
          </a:bodyPr>
          <a:lstStyle/>
          <a:p>
            <a:pPr defTabSz="914400"/>
            <a:r>
              <a:rPr lang="en-US" sz="800" dirty="0">
                <a:solidFill>
                  <a:schemeClr val="tx1"/>
                </a:solidFill>
                <a:cs typeface="Arial" pitchFamily="34" charset="0"/>
              </a:rPr>
              <a:t>Use a bright color as Nilfisk Blue, if an alert call out is needed then use the Red Alert color</a:t>
            </a:r>
          </a:p>
        </p:txBody>
      </p:sp>
      <p:sp>
        <p:nvSpPr>
          <p:cNvPr id="131" name="TextBox 130">
            <a:extLst>
              <a:ext uri="{FF2B5EF4-FFF2-40B4-BE49-F238E27FC236}">
                <a16:creationId xmlns:a16="http://schemas.microsoft.com/office/drawing/2014/main" id="{9E6CBA77-60E5-4B50-BBFC-943B830A4FB8}"/>
              </a:ext>
            </a:extLst>
          </p:cNvPr>
          <p:cNvSpPr txBox="1"/>
          <p:nvPr userDrawn="1"/>
        </p:nvSpPr>
        <p:spPr>
          <a:xfrm>
            <a:off x="686640" y="5597590"/>
            <a:ext cx="1362524" cy="123111"/>
          </a:xfrm>
          <a:prstGeom prst="rect">
            <a:avLst/>
          </a:prstGeom>
          <a:noFill/>
        </p:spPr>
        <p:txBody>
          <a:bodyPr wrap="square" lIns="0" tIns="0" rIns="0" bIns="0" rtlCol="0" anchor="b">
            <a:spAutoFit/>
          </a:bodyPr>
          <a:lstStyle/>
          <a:p>
            <a:pPr defTabSz="914400"/>
            <a:r>
              <a:rPr lang="en-US" sz="800" dirty="0">
                <a:solidFill>
                  <a:schemeClr val="tx1"/>
                </a:solidFill>
                <a:latin typeface="+mj-lt"/>
                <a:cs typeface="Arial" pitchFamily="34" charset="0"/>
              </a:rPr>
              <a:t>COLORS</a:t>
            </a:r>
          </a:p>
        </p:txBody>
      </p:sp>
      <p:pic>
        <p:nvPicPr>
          <p:cNvPr id="133" name="Picture 132">
            <a:extLst>
              <a:ext uri="{FF2B5EF4-FFF2-40B4-BE49-F238E27FC236}">
                <a16:creationId xmlns:a16="http://schemas.microsoft.com/office/drawing/2014/main" id="{DBC42F93-7A2E-45E5-BF9E-672AE70AF541}"/>
              </a:ext>
            </a:extLst>
          </p:cNvPr>
          <p:cNvPicPr>
            <a:picLocks noChangeAspect="1"/>
          </p:cNvPicPr>
          <p:nvPr userDrawn="1"/>
        </p:nvPicPr>
        <p:blipFill rotWithShape="1">
          <a:blip r:embed="rId7" cstate="hqprint">
            <a:extLst>
              <a:ext uri="{28A0092B-C50C-407E-A947-70E740481C1C}">
                <a14:useLocalDpi xmlns:a14="http://schemas.microsoft.com/office/drawing/2010/main"/>
              </a:ext>
            </a:extLst>
          </a:blip>
          <a:srcRect r="8696"/>
          <a:stretch/>
        </p:blipFill>
        <p:spPr>
          <a:xfrm>
            <a:off x="686641" y="3203941"/>
            <a:ext cx="1205207" cy="951982"/>
          </a:xfrm>
          <a:prstGeom prst="rect">
            <a:avLst/>
          </a:prstGeom>
        </p:spPr>
      </p:pic>
      <p:sp>
        <p:nvSpPr>
          <p:cNvPr id="89" name="TextBox 88">
            <a:extLst>
              <a:ext uri="{FF2B5EF4-FFF2-40B4-BE49-F238E27FC236}">
                <a16:creationId xmlns:a16="http://schemas.microsoft.com/office/drawing/2014/main" id="{FB05DA62-B4C6-45AC-9BFB-A0E475FE9E84}"/>
              </a:ext>
            </a:extLst>
          </p:cNvPr>
          <p:cNvSpPr txBox="1"/>
          <p:nvPr userDrawn="1"/>
        </p:nvSpPr>
        <p:spPr>
          <a:xfrm>
            <a:off x="484566" y="420116"/>
            <a:ext cx="7304039" cy="523220"/>
          </a:xfrm>
          <a:prstGeom prst="rect">
            <a:avLst/>
          </a:prstGeom>
          <a:noFill/>
        </p:spPr>
        <p:txBody>
          <a:bodyPr wrap="square" lIns="0">
            <a:spAutoFit/>
          </a:bodyPr>
          <a:lstStyle/>
          <a:p>
            <a:r>
              <a:rPr lang="en-US" sz="2800" noProof="0" dirty="0">
                <a:latin typeface="+mj-lt"/>
              </a:rPr>
              <a:t>Nilfisk presentation guidelines and tips</a:t>
            </a:r>
            <a:endParaRPr lang="en-US" sz="2800" dirty="0">
              <a:latin typeface="+mj-lt"/>
            </a:endParaRPr>
          </a:p>
        </p:txBody>
      </p:sp>
    </p:spTree>
    <p:extLst>
      <p:ext uri="{BB962C8B-B14F-4D97-AF65-F5344CB8AC3E}">
        <p14:creationId xmlns:p14="http://schemas.microsoft.com/office/powerpoint/2010/main" val="3490163455"/>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1 /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9425" y="494490"/>
            <a:ext cx="6199282" cy="451808"/>
          </a:xfrm>
        </p:spPr>
        <p:txBody>
          <a:bodyPr/>
          <a:lstStyle>
            <a:lvl1pPr>
              <a:defRPr/>
            </a:lvl1pPr>
          </a:lstStyle>
          <a:p>
            <a:r>
              <a:rPr lang="en-US" noProof="0" dirty="0"/>
              <a:t>Add agenda title</a:t>
            </a:r>
          </a:p>
        </p:txBody>
      </p:sp>
      <p:sp>
        <p:nvSpPr>
          <p:cNvPr id="7" name="Text Placeholder 6"/>
          <p:cNvSpPr>
            <a:spLocks noGrp="1"/>
          </p:cNvSpPr>
          <p:nvPr>
            <p:ph type="body" sz="quarter" idx="37" hasCustomPrompt="1"/>
          </p:nvPr>
        </p:nvSpPr>
        <p:spPr>
          <a:xfrm>
            <a:off x="1968167" y="1381125"/>
            <a:ext cx="4710540" cy="698238"/>
          </a:xfrm>
          <a:ln>
            <a:noFill/>
          </a:ln>
        </p:spPr>
        <p:txBody>
          <a:bodyPr lIns="72000" tIns="72000" rIns="72000" bIns="72000" anchor="ctr"/>
          <a:lstStyle>
            <a:lvl1pPr marL="0" indent="0">
              <a:buNone/>
              <a:defRPr/>
            </a:lvl1pPr>
          </a:lstStyle>
          <a:p>
            <a:pPr lvl="0"/>
            <a:r>
              <a:rPr lang="en-US" noProof="0" dirty="0"/>
              <a:t>Insert agenda topic here</a:t>
            </a:r>
          </a:p>
        </p:txBody>
      </p:sp>
      <p:sp>
        <p:nvSpPr>
          <p:cNvPr id="20" name="Text Placeholder 6"/>
          <p:cNvSpPr>
            <a:spLocks noGrp="1"/>
          </p:cNvSpPr>
          <p:nvPr>
            <p:ph type="body" sz="quarter" idx="38" hasCustomPrompt="1"/>
          </p:nvPr>
        </p:nvSpPr>
        <p:spPr>
          <a:xfrm>
            <a:off x="1968167" y="2222844"/>
            <a:ext cx="4710540" cy="698238"/>
          </a:xfrm>
          <a:ln>
            <a:noFill/>
          </a:ln>
        </p:spPr>
        <p:txBody>
          <a:bodyPr lIns="72000" tIns="72000" rIns="72000" bIns="72000" anchor="ctr"/>
          <a:lstStyle>
            <a:lvl1pPr marL="0" indent="0">
              <a:buNone/>
              <a:defRPr/>
            </a:lvl1pPr>
          </a:lstStyle>
          <a:p>
            <a:pPr lvl="0"/>
            <a:r>
              <a:rPr lang="en-US" noProof="0" dirty="0"/>
              <a:t>Insert agenda topic here</a:t>
            </a:r>
          </a:p>
        </p:txBody>
      </p:sp>
      <p:sp>
        <p:nvSpPr>
          <p:cNvPr id="21" name="Text Placeholder 6"/>
          <p:cNvSpPr>
            <a:spLocks noGrp="1"/>
          </p:cNvSpPr>
          <p:nvPr>
            <p:ph type="body" sz="quarter" idx="39" hasCustomPrompt="1"/>
          </p:nvPr>
        </p:nvSpPr>
        <p:spPr>
          <a:xfrm>
            <a:off x="1968167" y="3064563"/>
            <a:ext cx="4710540" cy="698238"/>
          </a:xfrm>
          <a:ln>
            <a:noFill/>
          </a:ln>
        </p:spPr>
        <p:txBody>
          <a:bodyPr lIns="72000" tIns="72000" rIns="72000" bIns="72000" anchor="ctr"/>
          <a:lstStyle>
            <a:lvl1pPr marL="0" indent="0">
              <a:buNone/>
              <a:defRPr/>
            </a:lvl1pPr>
          </a:lstStyle>
          <a:p>
            <a:pPr lvl="0"/>
            <a:r>
              <a:rPr lang="en-US" noProof="0" dirty="0"/>
              <a:t>Insert agenda topic here</a:t>
            </a:r>
          </a:p>
        </p:txBody>
      </p:sp>
      <p:sp>
        <p:nvSpPr>
          <p:cNvPr id="22" name="Text Placeholder 6"/>
          <p:cNvSpPr>
            <a:spLocks noGrp="1"/>
          </p:cNvSpPr>
          <p:nvPr>
            <p:ph type="body" sz="quarter" idx="40" hasCustomPrompt="1"/>
          </p:nvPr>
        </p:nvSpPr>
        <p:spPr>
          <a:xfrm>
            <a:off x="1968167" y="3906282"/>
            <a:ext cx="4710540" cy="698238"/>
          </a:xfrm>
          <a:ln>
            <a:noFill/>
          </a:ln>
        </p:spPr>
        <p:txBody>
          <a:bodyPr lIns="72000" tIns="72000" rIns="72000" bIns="72000" anchor="ctr"/>
          <a:lstStyle>
            <a:lvl1pPr marL="0" indent="0">
              <a:buNone/>
              <a:defRPr/>
            </a:lvl1pPr>
          </a:lstStyle>
          <a:p>
            <a:pPr lvl="0"/>
            <a:r>
              <a:rPr lang="en-US" noProof="0" dirty="0"/>
              <a:t>Insert agenda topic here</a:t>
            </a:r>
          </a:p>
        </p:txBody>
      </p:sp>
      <p:sp>
        <p:nvSpPr>
          <p:cNvPr id="23" name="Text Placeholder 6"/>
          <p:cNvSpPr>
            <a:spLocks noGrp="1"/>
          </p:cNvSpPr>
          <p:nvPr>
            <p:ph type="body" sz="quarter" idx="41" hasCustomPrompt="1"/>
          </p:nvPr>
        </p:nvSpPr>
        <p:spPr>
          <a:xfrm>
            <a:off x="1968167" y="4748001"/>
            <a:ext cx="4710540" cy="698238"/>
          </a:xfrm>
          <a:ln>
            <a:noFill/>
          </a:ln>
        </p:spPr>
        <p:txBody>
          <a:bodyPr lIns="72000" tIns="72000" rIns="72000" bIns="72000" anchor="ctr"/>
          <a:lstStyle>
            <a:lvl1pPr marL="0" indent="0">
              <a:buNone/>
              <a:defRPr/>
            </a:lvl1pPr>
          </a:lstStyle>
          <a:p>
            <a:pPr lvl="0"/>
            <a:r>
              <a:rPr lang="en-US" noProof="0" dirty="0"/>
              <a:t>Insert agenda topic here</a:t>
            </a:r>
          </a:p>
        </p:txBody>
      </p:sp>
      <p:sp>
        <p:nvSpPr>
          <p:cNvPr id="24" name="Text Placeholder 6"/>
          <p:cNvSpPr>
            <a:spLocks noGrp="1"/>
          </p:cNvSpPr>
          <p:nvPr>
            <p:ph type="body" sz="quarter" idx="42" hasCustomPrompt="1"/>
          </p:nvPr>
        </p:nvSpPr>
        <p:spPr>
          <a:xfrm>
            <a:off x="1968167" y="5589718"/>
            <a:ext cx="4710540" cy="698238"/>
          </a:xfrm>
          <a:ln>
            <a:noFill/>
          </a:ln>
        </p:spPr>
        <p:txBody>
          <a:bodyPr lIns="72000" tIns="72000" rIns="72000" bIns="72000" anchor="ctr"/>
          <a:lstStyle>
            <a:lvl1pPr marL="0" indent="0">
              <a:buNone/>
              <a:defRPr/>
            </a:lvl1pPr>
          </a:lstStyle>
          <a:p>
            <a:pPr lvl="0"/>
            <a:r>
              <a:rPr lang="en-US" noProof="0" dirty="0"/>
              <a:t>Insert agenda topic here</a:t>
            </a:r>
          </a:p>
        </p:txBody>
      </p:sp>
      <p:sp>
        <p:nvSpPr>
          <p:cNvPr id="25" name="Text Placeholder 6"/>
          <p:cNvSpPr>
            <a:spLocks noGrp="1"/>
          </p:cNvSpPr>
          <p:nvPr>
            <p:ph type="body" sz="quarter" idx="43" hasCustomPrompt="1"/>
          </p:nvPr>
        </p:nvSpPr>
        <p:spPr>
          <a:xfrm>
            <a:off x="1117600" y="1381125"/>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dirty="0"/>
              <a:t>X</a:t>
            </a:r>
          </a:p>
        </p:txBody>
      </p:sp>
      <p:sp>
        <p:nvSpPr>
          <p:cNvPr id="26" name="Text Placeholder 6"/>
          <p:cNvSpPr>
            <a:spLocks noGrp="1"/>
          </p:cNvSpPr>
          <p:nvPr>
            <p:ph type="body" sz="quarter" idx="44" hasCustomPrompt="1"/>
          </p:nvPr>
        </p:nvSpPr>
        <p:spPr>
          <a:xfrm>
            <a:off x="1117600" y="2222844"/>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dirty="0"/>
              <a:t>X</a:t>
            </a:r>
          </a:p>
        </p:txBody>
      </p:sp>
      <p:sp>
        <p:nvSpPr>
          <p:cNvPr id="27" name="Text Placeholder 6"/>
          <p:cNvSpPr>
            <a:spLocks noGrp="1"/>
          </p:cNvSpPr>
          <p:nvPr>
            <p:ph type="body" sz="quarter" idx="45" hasCustomPrompt="1"/>
          </p:nvPr>
        </p:nvSpPr>
        <p:spPr>
          <a:xfrm>
            <a:off x="1117600" y="3064563"/>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dirty="0"/>
              <a:t>X</a:t>
            </a:r>
          </a:p>
        </p:txBody>
      </p:sp>
      <p:sp>
        <p:nvSpPr>
          <p:cNvPr id="28" name="Text Placeholder 6"/>
          <p:cNvSpPr>
            <a:spLocks noGrp="1"/>
          </p:cNvSpPr>
          <p:nvPr>
            <p:ph type="body" sz="quarter" idx="46" hasCustomPrompt="1"/>
          </p:nvPr>
        </p:nvSpPr>
        <p:spPr>
          <a:xfrm>
            <a:off x="1117600" y="3906282"/>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dirty="0"/>
              <a:t>X</a:t>
            </a:r>
          </a:p>
        </p:txBody>
      </p:sp>
      <p:sp>
        <p:nvSpPr>
          <p:cNvPr id="29" name="Text Placeholder 6"/>
          <p:cNvSpPr>
            <a:spLocks noGrp="1"/>
          </p:cNvSpPr>
          <p:nvPr>
            <p:ph type="body" sz="quarter" idx="47" hasCustomPrompt="1"/>
          </p:nvPr>
        </p:nvSpPr>
        <p:spPr>
          <a:xfrm>
            <a:off x="1117600" y="4748001"/>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dirty="0"/>
              <a:t>X</a:t>
            </a:r>
          </a:p>
        </p:txBody>
      </p:sp>
      <p:sp>
        <p:nvSpPr>
          <p:cNvPr id="30" name="Text Placeholder 6"/>
          <p:cNvSpPr>
            <a:spLocks noGrp="1"/>
          </p:cNvSpPr>
          <p:nvPr>
            <p:ph type="body" sz="quarter" idx="48" hasCustomPrompt="1"/>
          </p:nvPr>
        </p:nvSpPr>
        <p:spPr>
          <a:xfrm>
            <a:off x="1117600" y="5589718"/>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dirty="0"/>
              <a:t>X</a:t>
            </a:r>
          </a:p>
        </p:txBody>
      </p:sp>
      <p:sp>
        <p:nvSpPr>
          <p:cNvPr id="18" name="Picture Placeholder 3">
            <a:extLst>
              <a:ext uri="{FF2B5EF4-FFF2-40B4-BE49-F238E27FC236}">
                <a16:creationId xmlns:a16="http://schemas.microsoft.com/office/drawing/2014/main" id="{92633BA2-668C-4362-AF86-6885DEF6DFDD}"/>
              </a:ext>
            </a:extLst>
          </p:cNvPr>
          <p:cNvSpPr>
            <a:spLocks noGrp="1"/>
          </p:cNvSpPr>
          <p:nvPr>
            <p:ph type="pic" sz="quarter" idx="17" hasCustomPrompt="1"/>
          </p:nvPr>
        </p:nvSpPr>
        <p:spPr>
          <a:xfrm>
            <a:off x="6929718" y="0"/>
            <a:ext cx="5262281" cy="6273800"/>
          </a:xfrm>
        </p:spPr>
        <p:txBody>
          <a:bodyPr lIns="60458" tIns="60458" rIns="60458" bIns="61200" anchor="ctr" anchorCtr="0"/>
          <a:lstStyle>
            <a:lvl1pPr marL="0" indent="0" algn="ctr">
              <a:spcBef>
                <a:spcPts val="0"/>
              </a:spcBef>
              <a:buNone/>
              <a:defRPr baseline="0">
                <a:solidFill>
                  <a:schemeClr val="tx1"/>
                </a:solidFill>
              </a:defRPr>
            </a:lvl1pPr>
          </a:lstStyle>
          <a:p>
            <a:r>
              <a:rPr lang="en-US" noProof="0" dirty="0"/>
              <a:t>Click to insert a picture</a:t>
            </a:r>
          </a:p>
        </p:txBody>
      </p:sp>
      <p:sp>
        <p:nvSpPr>
          <p:cNvPr id="3" name="Date Placeholder 2">
            <a:extLst>
              <a:ext uri="{FF2B5EF4-FFF2-40B4-BE49-F238E27FC236}">
                <a16:creationId xmlns:a16="http://schemas.microsoft.com/office/drawing/2014/main" id="{2AB7C68E-A9DB-482D-8573-A1E734D89C45}"/>
              </a:ext>
            </a:extLst>
          </p:cNvPr>
          <p:cNvSpPr>
            <a:spLocks noGrp="1"/>
          </p:cNvSpPr>
          <p:nvPr>
            <p:ph type="dt" sz="half" idx="49"/>
          </p:nvPr>
        </p:nvSpPr>
        <p:spPr/>
        <p:txBody>
          <a:bodyPr/>
          <a:lstStyle/>
          <a:p>
            <a:fld id="{64FAD597-9938-4AE5-AA64-AD85A963ACA5}" type="datetime1">
              <a:rPr lang="en-US" smtClean="0"/>
              <a:t>10/14/2024</a:t>
            </a:fld>
            <a:endParaRPr lang="en-US"/>
          </a:p>
        </p:txBody>
      </p:sp>
      <p:sp>
        <p:nvSpPr>
          <p:cNvPr id="8" name="Footer Placeholder 7">
            <a:extLst>
              <a:ext uri="{FF2B5EF4-FFF2-40B4-BE49-F238E27FC236}">
                <a16:creationId xmlns:a16="http://schemas.microsoft.com/office/drawing/2014/main" id="{7A036050-6042-4828-AEF7-BEF88D457057}"/>
              </a:ext>
            </a:extLst>
          </p:cNvPr>
          <p:cNvSpPr>
            <a:spLocks noGrp="1"/>
          </p:cNvSpPr>
          <p:nvPr>
            <p:ph type="ftr" sz="quarter" idx="50"/>
          </p:nvPr>
        </p:nvSpPr>
        <p:spPr/>
        <p:txBody>
          <a:bodyPr/>
          <a:lstStyle/>
          <a:p>
            <a:pPr algn="l"/>
            <a:r>
              <a:rPr lang="en-US"/>
              <a:t>DOCUMENT INTERNE CONFIDENTIEL</a:t>
            </a:r>
            <a:endParaRPr lang="en-US" dirty="0"/>
          </a:p>
        </p:txBody>
      </p:sp>
      <p:sp>
        <p:nvSpPr>
          <p:cNvPr id="9" name="Slide Number Placeholder 8">
            <a:extLst>
              <a:ext uri="{FF2B5EF4-FFF2-40B4-BE49-F238E27FC236}">
                <a16:creationId xmlns:a16="http://schemas.microsoft.com/office/drawing/2014/main" id="{4B648AB8-957A-40F5-BE6A-A1A7B5839E37}"/>
              </a:ext>
            </a:extLst>
          </p:cNvPr>
          <p:cNvSpPr>
            <a:spLocks noGrp="1"/>
          </p:cNvSpPr>
          <p:nvPr>
            <p:ph type="sldNum" sz="quarter" idx="51"/>
          </p:nvPr>
        </p:nvSpPr>
        <p:spPr/>
        <p:txBody>
          <a:bodyPr/>
          <a:lstStyle/>
          <a:p>
            <a:fld id="{6C385236-B7BA-4938-9EA6-6DEC8CA653D7}" type="slidenum">
              <a:rPr lang="en-US" smtClean="0"/>
              <a:pPr/>
              <a:t>‹N°›</a:t>
            </a:fld>
            <a:endParaRPr lang="en-US"/>
          </a:p>
        </p:txBody>
      </p:sp>
    </p:spTree>
    <p:extLst>
      <p:ext uri="{BB962C8B-B14F-4D97-AF65-F5344CB8AC3E}">
        <p14:creationId xmlns:p14="http://schemas.microsoft.com/office/powerpoint/2010/main" val="342430315"/>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3 /  List">
    <p:spTree>
      <p:nvGrpSpPr>
        <p:cNvPr id="1" name=""/>
        <p:cNvGrpSpPr/>
        <p:nvPr/>
      </p:nvGrpSpPr>
      <p:grpSpPr>
        <a:xfrm>
          <a:off x="0" y="0"/>
          <a:ext cx="0" cy="0"/>
          <a:chOff x="0" y="0"/>
          <a:chExt cx="0" cy="0"/>
        </a:xfrm>
      </p:grpSpPr>
      <p:sp>
        <p:nvSpPr>
          <p:cNvPr id="31" name="Title 1">
            <a:extLst>
              <a:ext uri="{FF2B5EF4-FFF2-40B4-BE49-F238E27FC236}">
                <a16:creationId xmlns:a16="http://schemas.microsoft.com/office/drawing/2014/main" id="{5EC2438A-E891-4FFF-BA92-718E67D50BD4}"/>
              </a:ext>
            </a:extLst>
          </p:cNvPr>
          <p:cNvSpPr>
            <a:spLocks noGrp="1"/>
          </p:cNvSpPr>
          <p:nvPr>
            <p:ph type="title" hasCustomPrompt="1"/>
          </p:nvPr>
        </p:nvSpPr>
        <p:spPr>
          <a:xfrm>
            <a:off x="479425" y="494490"/>
            <a:ext cx="6199282" cy="451808"/>
          </a:xfrm>
        </p:spPr>
        <p:txBody>
          <a:bodyPr/>
          <a:lstStyle>
            <a:lvl1pPr>
              <a:defRPr/>
            </a:lvl1pPr>
          </a:lstStyle>
          <a:p>
            <a:r>
              <a:rPr lang="en-US" noProof="0" dirty="0"/>
              <a:t>Add agenda title</a:t>
            </a:r>
          </a:p>
        </p:txBody>
      </p:sp>
      <p:sp>
        <p:nvSpPr>
          <p:cNvPr id="32" name="Text Placeholder 6">
            <a:extLst>
              <a:ext uri="{FF2B5EF4-FFF2-40B4-BE49-F238E27FC236}">
                <a16:creationId xmlns:a16="http://schemas.microsoft.com/office/drawing/2014/main" id="{351349A8-F4AD-481C-B833-2018086AEB1D}"/>
              </a:ext>
            </a:extLst>
          </p:cNvPr>
          <p:cNvSpPr>
            <a:spLocks noGrp="1"/>
          </p:cNvSpPr>
          <p:nvPr>
            <p:ph type="body" sz="quarter" idx="37" hasCustomPrompt="1"/>
          </p:nvPr>
        </p:nvSpPr>
        <p:spPr>
          <a:xfrm>
            <a:off x="1968167" y="1381125"/>
            <a:ext cx="3961046" cy="698238"/>
          </a:xfrm>
          <a:ln>
            <a:noFill/>
          </a:ln>
        </p:spPr>
        <p:txBody>
          <a:bodyPr lIns="72000" tIns="72000" rIns="72000" bIns="72000" anchor="ctr"/>
          <a:lstStyle>
            <a:lvl1pPr marL="0" indent="0">
              <a:buNone/>
              <a:defRPr/>
            </a:lvl1pPr>
          </a:lstStyle>
          <a:p>
            <a:pPr lvl="0"/>
            <a:r>
              <a:rPr lang="en-US" noProof="0" dirty="0"/>
              <a:t>Insert agenda topic here</a:t>
            </a:r>
          </a:p>
        </p:txBody>
      </p:sp>
      <p:sp>
        <p:nvSpPr>
          <p:cNvPr id="33" name="Text Placeholder 6">
            <a:extLst>
              <a:ext uri="{FF2B5EF4-FFF2-40B4-BE49-F238E27FC236}">
                <a16:creationId xmlns:a16="http://schemas.microsoft.com/office/drawing/2014/main" id="{BCB23696-A8EE-4D7D-9CF8-BFE08B462CA1}"/>
              </a:ext>
            </a:extLst>
          </p:cNvPr>
          <p:cNvSpPr>
            <a:spLocks noGrp="1"/>
          </p:cNvSpPr>
          <p:nvPr>
            <p:ph type="body" sz="quarter" idx="38" hasCustomPrompt="1"/>
          </p:nvPr>
        </p:nvSpPr>
        <p:spPr>
          <a:xfrm>
            <a:off x="1968167" y="2222844"/>
            <a:ext cx="3961046" cy="698238"/>
          </a:xfrm>
          <a:ln>
            <a:noFill/>
          </a:ln>
        </p:spPr>
        <p:txBody>
          <a:bodyPr lIns="72000" tIns="72000" rIns="72000" bIns="72000" anchor="ctr"/>
          <a:lstStyle>
            <a:lvl1pPr marL="0" indent="0">
              <a:buNone/>
              <a:defRPr/>
            </a:lvl1pPr>
          </a:lstStyle>
          <a:p>
            <a:pPr lvl="0"/>
            <a:r>
              <a:rPr lang="en-US" noProof="0" dirty="0"/>
              <a:t>Insert agenda topic here</a:t>
            </a:r>
          </a:p>
        </p:txBody>
      </p:sp>
      <p:sp>
        <p:nvSpPr>
          <p:cNvPr id="34" name="Text Placeholder 6">
            <a:extLst>
              <a:ext uri="{FF2B5EF4-FFF2-40B4-BE49-F238E27FC236}">
                <a16:creationId xmlns:a16="http://schemas.microsoft.com/office/drawing/2014/main" id="{E3258258-BD87-4BF7-A9C9-7E4A20BC8D3D}"/>
              </a:ext>
            </a:extLst>
          </p:cNvPr>
          <p:cNvSpPr>
            <a:spLocks noGrp="1"/>
          </p:cNvSpPr>
          <p:nvPr>
            <p:ph type="body" sz="quarter" idx="39" hasCustomPrompt="1"/>
          </p:nvPr>
        </p:nvSpPr>
        <p:spPr>
          <a:xfrm>
            <a:off x="1968167" y="3064563"/>
            <a:ext cx="3961046" cy="698238"/>
          </a:xfrm>
          <a:ln>
            <a:noFill/>
          </a:ln>
        </p:spPr>
        <p:txBody>
          <a:bodyPr lIns="72000" tIns="72000" rIns="72000" bIns="72000" anchor="ctr"/>
          <a:lstStyle>
            <a:lvl1pPr marL="0" indent="0">
              <a:buNone/>
              <a:defRPr/>
            </a:lvl1pPr>
          </a:lstStyle>
          <a:p>
            <a:pPr lvl="0"/>
            <a:r>
              <a:rPr lang="en-US" noProof="0" dirty="0"/>
              <a:t>Insert agenda topic here</a:t>
            </a:r>
          </a:p>
        </p:txBody>
      </p:sp>
      <p:sp>
        <p:nvSpPr>
          <p:cNvPr id="35" name="Text Placeholder 6">
            <a:extLst>
              <a:ext uri="{FF2B5EF4-FFF2-40B4-BE49-F238E27FC236}">
                <a16:creationId xmlns:a16="http://schemas.microsoft.com/office/drawing/2014/main" id="{F0CC60F9-E018-493B-A231-1CF8D7DF68AD}"/>
              </a:ext>
            </a:extLst>
          </p:cNvPr>
          <p:cNvSpPr>
            <a:spLocks noGrp="1"/>
          </p:cNvSpPr>
          <p:nvPr>
            <p:ph type="body" sz="quarter" idx="40" hasCustomPrompt="1"/>
          </p:nvPr>
        </p:nvSpPr>
        <p:spPr>
          <a:xfrm>
            <a:off x="1968167" y="3906282"/>
            <a:ext cx="3961046" cy="698238"/>
          </a:xfrm>
          <a:ln>
            <a:noFill/>
          </a:ln>
        </p:spPr>
        <p:txBody>
          <a:bodyPr lIns="72000" tIns="72000" rIns="72000" bIns="72000" anchor="ctr"/>
          <a:lstStyle>
            <a:lvl1pPr marL="0" indent="0">
              <a:buNone/>
              <a:defRPr/>
            </a:lvl1pPr>
          </a:lstStyle>
          <a:p>
            <a:pPr lvl="0"/>
            <a:r>
              <a:rPr lang="en-US" noProof="0" dirty="0"/>
              <a:t>Insert agenda topic here</a:t>
            </a:r>
          </a:p>
        </p:txBody>
      </p:sp>
      <p:sp>
        <p:nvSpPr>
          <p:cNvPr id="36" name="Text Placeholder 6">
            <a:extLst>
              <a:ext uri="{FF2B5EF4-FFF2-40B4-BE49-F238E27FC236}">
                <a16:creationId xmlns:a16="http://schemas.microsoft.com/office/drawing/2014/main" id="{70697D3F-4B19-4E9B-B001-70DCCED5AAEE}"/>
              </a:ext>
            </a:extLst>
          </p:cNvPr>
          <p:cNvSpPr>
            <a:spLocks noGrp="1"/>
          </p:cNvSpPr>
          <p:nvPr>
            <p:ph type="body" sz="quarter" idx="41" hasCustomPrompt="1"/>
          </p:nvPr>
        </p:nvSpPr>
        <p:spPr>
          <a:xfrm>
            <a:off x="1968167" y="4748001"/>
            <a:ext cx="3961046" cy="698238"/>
          </a:xfrm>
          <a:ln>
            <a:noFill/>
          </a:ln>
        </p:spPr>
        <p:txBody>
          <a:bodyPr lIns="72000" tIns="72000" rIns="72000" bIns="72000" anchor="ctr"/>
          <a:lstStyle>
            <a:lvl1pPr marL="0" indent="0">
              <a:buNone/>
              <a:defRPr/>
            </a:lvl1pPr>
          </a:lstStyle>
          <a:p>
            <a:pPr lvl="0"/>
            <a:r>
              <a:rPr lang="en-US" noProof="0" dirty="0"/>
              <a:t>Insert agenda topic here</a:t>
            </a:r>
          </a:p>
        </p:txBody>
      </p:sp>
      <p:sp>
        <p:nvSpPr>
          <p:cNvPr id="37" name="Text Placeholder 6">
            <a:extLst>
              <a:ext uri="{FF2B5EF4-FFF2-40B4-BE49-F238E27FC236}">
                <a16:creationId xmlns:a16="http://schemas.microsoft.com/office/drawing/2014/main" id="{87D41523-EEDC-4E02-B090-DC27D43D682D}"/>
              </a:ext>
            </a:extLst>
          </p:cNvPr>
          <p:cNvSpPr>
            <a:spLocks noGrp="1"/>
          </p:cNvSpPr>
          <p:nvPr>
            <p:ph type="body" sz="quarter" idx="42" hasCustomPrompt="1"/>
          </p:nvPr>
        </p:nvSpPr>
        <p:spPr>
          <a:xfrm>
            <a:off x="1968167" y="5589718"/>
            <a:ext cx="3961046" cy="698238"/>
          </a:xfrm>
          <a:ln>
            <a:noFill/>
          </a:ln>
        </p:spPr>
        <p:txBody>
          <a:bodyPr lIns="72000" tIns="72000" rIns="72000" bIns="72000" anchor="ctr"/>
          <a:lstStyle>
            <a:lvl1pPr marL="0" indent="0">
              <a:buNone/>
              <a:defRPr/>
            </a:lvl1pPr>
          </a:lstStyle>
          <a:p>
            <a:pPr lvl="0"/>
            <a:r>
              <a:rPr lang="en-US" noProof="0" dirty="0"/>
              <a:t>Insert agenda topic here</a:t>
            </a:r>
          </a:p>
        </p:txBody>
      </p:sp>
      <p:sp>
        <p:nvSpPr>
          <p:cNvPr id="38" name="Text Placeholder 6">
            <a:extLst>
              <a:ext uri="{FF2B5EF4-FFF2-40B4-BE49-F238E27FC236}">
                <a16:creationId xmlns:a16="http://schemas.microsoft.com/office/drawing/2014/main" id="{8E766D98-EE19-481A-A53E-6807A968ABAD}"/>
              </a:ext>
            </a:extLst>
          </p:cNvPr>
          <p:cNvSpPr>
            <a:spLocks noGrp="1"/>
          </p:cNvSpPr>
          <p:nvPr>
            <p:ph type="body" sz="quarter" idx="43" hasCustomPrompt="1"/>
          </p:nvPr>
        </p:nvSpPr>
        <p:spPr>
          <a:xfrm>
            <a:off x="1117600" y="1381125"/>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dirty="0"/>
              <a:t>X</a:t>
            </a:r>
          </a:p>
        </p:txBody>
      </p:sp>
      <p:sp>
        <p:nvSpPr>
          <p:cNvPr id="39" name="Text Placeholder 6">
            <a:extLst>
              <a:ext uri="{FF2B5EF4-FFF2-40B4-BE49-F238E27FC236}">
                <a16:creationId xmlns:a16="http://schemas.microsoft.com/office/drawing/2014/main" id="{B2146F9C-B635-4DAF-B173-D1BB2897C7A2}"/>
              </a:ext>
            </a:extLst>
          </p:cNvPr>
          <p:cNvSpPr>
            <a:spLocks noGrp="1"/>
          </p:cNvSpPr>
          <p:nvPr>
            <p:ph type="body" sz="quarter" idx="44" hasCustomPrompt="1"/>
          </p:nvPr>
        </p:nvSpPr>
        <p:spPr>
          <a:xfrm>
            <a:off x="1117600" y="2222844"/>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dirty="0"/>
              <a:t>X</a:t>
            </a:r>
          </a:p>
        </p:txBody>
      </p:sp>
      <p:sp>
        <p:nvSpPr>
          <p:cNvPr id="40" name="Text Placeholder 6">
            <a:extLst>
              <a:ext uri="{FF2B5EF4-FFF2-40B4-BE49-F238E27FC236}">
                <a16:creationId xmlns:a16="http://schemas.microsoft.com/office/drawing/2014/main" id="{4F56AAD3-4EAB-4030-838D-7F5893CBAAFE}"/>
              </a:ext>
            </a:extLst>
          </p:cNvPr>
          <p:cNvSpPr>
            <a:spLocks noGrp="1"/>
          </p:cNvSpPr>
          <p:nvPr>
            <p:ph type="body" sz="quarter" idx="45" hasCustomPrompt="1"/>
          </p:nvPr>
        </p:nvSpPr>
        <p:spPr>
          <a:xfrm>
            <a:off x="1117600" y="3064563"/>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dirty="0"/>
              <a:t>X</a:t>
            </a:r>
          </a:p>
        </p:txBody>
      </p:sp>
      <p:sp>
        <p:nvSpPr>
          <p:cNvPr id="41" name="Text Placeholder 6">
            <a:extLst>
              <a:ext uri="{FF2B5EF4-FFF2-40B4-BE49-F238E27FC236}">
                <a16:creationId xmlns:a16="http://schemas.microsoft.com/office/drawing/2014/main" id="{5C907538-E1C5-4754-89E9-C3EB0BA8E6DF}"/>
              </a:ext>
            </a:extLst>
          </p:cNvPr>
          <p:cNvSpPr>
            <a:spLocks noGrp="1"/>
          </p:cNvSpPr>
          <p:nvPr>
            <p:ph type="body" sz="quarter" idx="46" hasCustomPrompt="1"/>
          </p:nvPr>
        </p:nvSpPr>
        <p:spPr>
          <a:xfrm>
            <a:off x="1117600" y="3906282"/>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dirty="0"/>
              <a:t>X</a:t>
            </a:r>
          </a:p>
        </p:txBody>
      </p:sp>
      <p:sp>
        <p:nvSpPr>
          <p:cNvPr id="42" name="Text Placeholder 6">
            <a:extLst>
              <a:ext uri="{FF2B5EF4-FFF2-40B4-BE49-F238E27FC236}">
                <a16:creationId xmlns:a16="http://schemas.microsoft.com/office/drawing/2014/main" id="{F15BB5B4-070C-45C6-8263-A39458E6957D}"/>
              </a:ext>
            </a:extLst>
          </p:cNvPr>
          <p:cNvSpPr>
            <a:spLocks noGrp="1"/>
          </p:cNvSpPr>
          <p:nvPr>
            <p:ph type="body" sz="quarter" idx="47" hasCustomPrompt="1"/>
          </p:nvPr>
        </p:nvSpPr>
        <p:spPr>
          <a:xfrm>
            <a:off x="1117600" y="4748001"/>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dirty="0"/>
              <a:t>X</a:t>
            </a:r>
          </a:p>
        </p:txBody>
      </p:sp>
      <p:sp>
        <p:nvSpPr>
          <p:cNvPr id="43" name="Text Placeholder 6">
            <a:extLst>
              <a:ext uri="{FF2B5EF4-FFF2-40B4-BE49-F238E27FC236}">
                <a16:creationId xmlns:a16="http://schemas.microsoft.com/office/drawing/2014/main" id="{4794B6D5-516E-4598-95CB-8FACBE449A19}"/>
              </a:ext>
            </a:extLst>
          </p:cNvPr>
          <p:cNvSpPr>
            <a:spLocks noGrp="1"/>
          </p:cNvSpPr>
          <p:nvPr>
            <p:ph type="body" sz="quarter" idx="48" hasCustomPrompt="1"/>
          </p:nvPr>
        </p:nvSpPr>
        <p:spPr>
          <a:xfrm>
            <a:off x="1117600" y="5589718"/>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dirty="0"/>
              <a:t>X</a:t>
            </a:r>
          </a:p>
        </p:txBody>
      </p:sp>
      <p:sp>
        <p:nvSpPr>
          <p:cNvPr id="44" name="Text Placeholder 6">
            <a:extLst>
              <a:ext uri="{FF2B5EF4-FFF2-40B4-BE49-F238E27FC236}">
                <a16:creationId xmlns:a16="http://schemas.microsoft.com/office/drawing/2014/main" id="{2375903A-F4B6-40A4-9007-A4446B00364B}"/>
              </a:ext>
            </a:extLst>
          </p:cNvPr>
          <p:cNvSpPr>
            <a:spLocks noGrp="1"/>
          </p:cNvSpPr>
          <p:nvPr>
            <p:ph type="body" sz="quarter" idx="49" hasCustomPrompt="1"/>
          </p:nvPr>
        </p:nvSpPr>
        <p:spPr>
          <a:xfrm>
            <a:off x="7113355" y="1381125"/>
            <a:ext cx="4599220" cy="698238"/>
          </a:xfrm>
          <a:ln>
            <a:noFill/>
          </a:ln>
        </p:spPr>
        <p:txBody>
          <a:bodyPr lIns="72000" tIns="72000" rIns="72000" bIns="72000" anchor="ctr"/>
          <a:lstStyle>
            <a:lvl1pPr marL="0" indent="0">
              <a:buNone/>
              <a:defRPr/>
            </a:lvl1pPr>
          </a:lstStyle>
          <a:p>
            <a:pPr lvl="0"/>
            <a:r>
              <a:rPr lang="en-US" noProof="0" dirty="0"/>
              <a:t>Insert agenda topic here</a:t>
            </a:r>
          </a:p>
        </p:txBody>
      </p:sp>
      <p:sp>
        <p:nvSpPr>
          <p:cNvPr id="45" name="Text Placeholder 6">
            <a:extLst>
              <a:ext uri="{FF2B5EF4-FFF2-40B4-BE49-F238E27FC236}">
                <a16:creationId xmlns:a16="http://schemas.microsoft.com/office/drawing/2014/main" id="{2597909E-9336-428B-BD7D-97A3705EE7B6}"/>
              </a:ext>
            </a:extLst>
          </p:cNvPr>
          <p:cNvSpPr>
            <a:spLocks noGrp="1"/>
          </p:cNvSpPr>
          <p:nvPr>
            <p:ph type="body" sz="quarter" idx="50" hasCustomPrompt="1"/>
          </p:nvPr>
        </p:nvSpPr>
        <p:spPr>
          <a:xfrm>
            <a:off x="7113355" y="2222844"/>
            <a:ext cx="4599220" cy="698238"/>
          </a:xfrm>
          <a:ln>
            <a:noFill/>
          </a:ln>
        </p:spPr>
        <p:txBody>
          <a:bodyPr lIns="72000" tIns="72000" rIns="72000" bIns="72000" anchor="ctr"/>
          <a:lstStyle>
            <a:lvl1pPr marL="0" indent="0">
              <a:buNone/>
              <a:defRPr/>
            </a:lvl1pPr>
          </a:lstStyle>
          <a:p>
            <a:pPr lvl="0"/>
            <a:r>
              <a:rPr lang="en-US" noProof="0" dirty="0"/>
              <a:t>Insert agenda topic here</a:t>
            </a:r>
          </a:p>
        </p:txBody>
      </p:sp>
      <p:sp>
        <p:nvSpPr>
          <p:cNvPr id="46" name="Text Placeholder 6">
            <a:extLst>
              <a:ext uri="{FF2B5EF4-FFF2-40B4-BE49-F238E27FC236}">
                <a16:creationId xmlns:a16="http://schemas.microsoft.com/office/drawing/2014/main" id="{17599A58-0AE1-48B2-8DB7-C4041E1E2284}"/>
              </a:ext>
            </a:extLst>
          </p:cNvPr>
          <p:cNvSpPr>
            <a:spLocks noGrp="1"/>
          </p:cNvSpPr>
          <p:nvPr>
            <p:ph type="body" sz="quarter" idx="51" hasCustomPrompt="1"/>
          </p:nvPr>
        </p:nvSpPr>
        <p:spPr>
          <a:xfrm>
            <a:off x="7113355" y="3064563"/>
            <a:ext cx="4599220" cy="698238"/>
          </a:xfrm>
          <a:ln>
            <a:noFill/>
          </a:ln>
        </p:spPr>
        <p:txBody>
          <a:bodyPr lIns="72000" tIns="72000" rIns="72000" bIns="72000" anchor="ctr"/>
          <a:lstStyle>
            <a:lvl1pPr marL="0" indent="0">
              <a:buNone/>
              <a:defRPr/>
            </a:lvl1pPr>
          </a:lstStyle>
          <a:p>
            <a:pPr lvl="0"/>
            <a:r>
              <a:rPr lang="en-US" noProof="0" dirty="0"/>
              <a:t>Insert agenda topic here</a:t>
            </a:r>
          </a:p>
        </p:txBody>
      </p:sp>
      <p:sp>
        <p:nvSpPr>
          <p:cNvPr id="47" name="Text Placeholder 6">
            <a:extLst>
              <a:ext uri="{FF2B5EF4-FFF2-40B4-BE49-F238E27FC236}">
                <a16:creationId xmlns:a16="http://schemas.microsoft.com/office/drawing/2014/main" id="{75E0B5C7-0542-41B5-83BD-F4877256F024}"/>
              </a:ext>
            </a:extLst>
          </p:cNvPr>
          <p:cNvSpPr>
            <a:spLocks noGrp="1"/>
          </p:cNvSpPr>
          <p:nvPr>
            <p:ph type="body" sz="quarter" idx="52" hasCustomPrompt="1"/>
          </p:nvPr>
        </p:nvSpPr>
        <p:spPr>
          <a:xfrm>
            <a:off x="7113355" y="3906282"/>
            <a:ext cx="4599220" cy="698238"/>
          </a:xfrm>
          <a:ln>
            <a:noFill/>
          </a:ln>
        </p:spPr>
        <p:txBody>
          <a:bodyPr lIns="72000" tIns="72000" rIns="72000" bIns="72000" anchor="ctr"/>
          <a:lstStyle>
            <a:lvl1pPr marL="0" indent="0">
              <a:buNone/>
              <a:defRPr/>
            </a:lvl1pPr>
          </a:lstStyle>
          <a:p>
            <a:pPr lvl="0"/>
            <a:r>
              <a:rPr lang="en-US" noProof="0" dirty="0"/>
              <a:t>Insert agenda topic here</a:t>
            </a:r>
          </a:p>
        </p:txBody>
      </p:sp>
      <p:sp>
        <p:nvSpPr>
          <p:cNvPr id="48" name="Text Placeholder 6">
            <a:extLst>
              <a:ext uri="{FF2B5EF4-FFF2-40B4-BE49-F238E27FC236}">
                <a16:creationId xmlns:a16="http://schemas.microsoft.com/office/drawing/2014/main" id="{13407488-E31A-4BD6-BA18-CEE59220234C}"/>
              </a:ext>
            </a:extLst>
          </p:cNvPr>
          <p:cNvSpPr>
            <a:spLocks noGrp="1"/>
          </p:cNvSpPr>
          <p:nvPr>
            <p:ph type="body" sz="quarter" idx="53" hasCustomPrompt="1"/>
          </p:nvPr>
        </p:nvSpPr>
        <p:spPr>
          <a:xfrm>
            <a:off x="7113355" y="4748001"/>
            <a:ext cx="4599220" cy="698238"/>
          </a:xfrm>
          <a:ln>
            <a:noFill/>
          </a:ln>
        </p:spPr>
        <p:txBody>
          <a:bodyPr lIns="72000" tIns="72000" rIns="72000" bIns="72000" anchor="ctr"/>
          <a:lstStyle>
            <a:lvl1pPr marL="0" indent="0">
              <a:buNone/>
              <a:defRPr/>
            </a:lvl1pPr>
          </a:lstStyle>
          <a:p>
            <a:pPr lvl="0"/>
            <a:r>
              <a:rPr lang="en-US" noProof="0" dirty="0"/>
              <a:t>Insert agenda topic here</a:t>
            </a:r>
          </a:p>
        </p:txBody>
      </p:sp>
      <p:sp>
        <p:nvSpPr>
          <p:cNvPr id="49" name="Text Placeholder 6">
            <a:extLst>
              <a:ext uri="{FF2B5EF4-FFF2-40B4-BE49-F238E27FC236}">
                <a16:creationId xmlns:a16="http://schemas.microsoft.com/office/drawing/2014/main" id="{473C5B7A-5DE6-4EE7-A616-36152F429213}"/>
              </a:ext>
            </a:extLst>
          </p:cNvPr>
          <p:cNvSpPr>
            <a:spLocks noGrp="1"/>
          </p:cNvSpPr>
          <p:nvPr>
            <p:ph type="body" sz="quarter" idx="54" hasCustomPrompt="1"/>
          </p:nvPr>
        </p:nvSpPr>
        <p:spPr>
          <a:xfrm>
            <a:off x="7113355" y="5589718"/>
            <a:ext cx="4599220" cy="698238"/>
          </a:xfrm>
          <a:ln>
            <a:noFill/>
          </a:ln>
        </p:spPr>
        <p:txBody>
          <a:bodyPr lIns="72000" tIns="72000" rIns="72000" bIns="72000" anchor="ctr"/>
          <a:lstStyle>
            <a:lvl1pPr marL="0" indent="0">
              <a:buNone/>
              <a:defRPr/>
            </a:lvl1pPr>
          </a:lstStyle>
          <a:p>
            <a:pPr lvl="0"/>
            <a:r>
              <a:rPr lang="en-US" noProof="0" dirty="0"/>
              <a:t>Insert agenda topic here</a:t>
            </a:r>
          </a:p>
        </p:txBody>
      </p:sp>
      <p:sp>
        <p:nvSpPr>
          <p:cNvPr id="50" name="Text Placeholder 6">
            <a:extLst>
              <a:ext uri="{FF2B5EF4-FFF2-40B4-BE49-F238E27FC236}">
                <a16:creationId xmlns:a16="http://schemas.microsoft.com/office/drawing/2014/main" id="{D32C3EDB-5591-4579-9FE5-7193CC5A5C10}"/>
              </a:ext>
            </a:extLst>
          </p:cNvPr>
          <p:cNvSpPr>
            <a:spLocks noGrp="1"/>
          </p:cNvSpPr>
          <p:nvPr>
            <p:ph type="body" sz="quarter" idx="55" hasCustomPrompt="1"/>
          </p:nvPr>
        </p:nvSpPr>
        <p:spPr>
          <a:xfrm>
            <a:off x="6262788" y="1381125"/>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dirty="0"/>
              <a:t>X</a:t>
            </a:r>
          </a:p>
        </p:txBody>
      </p:sp>
      <p:sp>
        <p:nvSpPr>
          <p:cNvPr id="51" name="Text Placeholder 6">
            <a:extLst>
              <a:ext uri="{FF2B5EF4-FFF2-40B4-BE49-F238E27FC236}">
                <a16:creationId xmlns:a16="http://schemas.microsoft.com/office/drawing/2014/main" id="{57A219F9-4663-4810-9DB6-6EA406D3B6CE}"/>
              </a:ext>
            </a:extLst>
          </p:cNvPr>
          <p:cNvSpPr>
            <a:spLocks noGrp="1"/>
          </p:cNvSpPr>
          <p:nvPr>
            <p:ph type="body" sz="quarter" idx="56" hasCustomPrompt="1"/>
          </p:nvPr>
        </p:nvSpPr>
        <p:spPr>
          <a:xfrm>
            <a:off x="6262788" y="2222844"/>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dirty="0"/>
              <a:t>X</a:t>
            </a:r>
          </a:p>
        </p:txBody>
      </p:sp>
      <p:sp>
        <p:nvSpPr>
          <p:cNvPr id="52" name="Text Placeholder 6">
            <a:extLst>
              <a:ext uri="{FF2B5EF4-FFF2-40B4-BE49-F238E27FC236}">
                <a16:creationId xmlns:a16="http://schemas.microsoft.com/office/drawing/2014/main" id="{BDC7CE9C-FBC7-4161-BD88-75178F21B731}"/>
              </a:ext>
            </a:extLst>
          </p:cNvPr>
          <p:cNvSpPr>
            <a:spLocks noGrp="1"/>
          </p:cNvSpPr>
          <p:nvPr>
            <p:ph type="body" sz="quarter" idx="57" hasCustomPrompt="1"/>
          </p:nvPr>
        </p:nvSpPr>
        <p:spPr>
          <a:xfrm>
            <a:off x="6262788" y="3064563"/>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dirty="0"/>
              <a:t>X</a:t>
            </a:r>
          </a:p>
        </p:txBody>
      </p:sp>
      <p:sp>
        <p:nvSpPr>
          <p:cNvPr id="53" name="Text Placeholder 6">
            <a:extLst>
              <a:ext uri="{FF2B5EF4-FFF2-40B4-BE49-F238E27FC236}">
                <a16:creationId xmlns:a16="http://schemas.microsoft.com/office/drawing/2014/main" id="{11ACFE30-978D-4A7F-97D7-D7AC99268D5A}"/>
              </a:ext>
            </a:extLst>
          </p:cNvPr>
          <p:cNvSpPr>
            <a:spLocks noGrp="1"/>
          </p:cNvSpPr>
          <p:nvPr>
            <p:ph type="body" sz="quarter" idx="58" hasCustomPrompt="1"/>
          </p:nvPr>
        </p:nvSpPr>
        <p:spPr>
          <a:xfrm>
            <a:off x="6262788" y="3906282"/>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dirty="0"/>
              <a:t>X</a:t>
            </a:r>
          </a:p>
        </p:txBody>
      </p:sp>
      <p:sp>
        <p:nvSpPr>
          <p:cNvPr id="54" name="Text Placeholder 6">
            <a:extLst>
              <a:ext uri="{FF2B5EF4-FFF2-40B4-BE49-F238E27FC236}">
                <a16:creationId xmlns:a16="http://schemas.microsoft.com/office/drawing/2014/main" id="{CCC62BDF-1677-4A73-8312-A8E0954470A0}"/>
              </a:ext>
            </a:extLst>
          </p:cNvPr>
          <p:cNvSpPr>
            <a:spLocks noGrp="1"/>
          </p:cNvSpPr>
          <p:nvPr>
            <p:ph type="body" sz="quarter" idx="59" hasCustomPrompt="1"/>
          </p:nvPr>
        </p:nvSpPr>
        <p:spPr>
          <a:xfrm>
            <a:off x="6262788" y="4748001"/>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dirty="0"/>
              <a:t>X</a:t>
            </a:r>
          </a:p>
        </p:txBody>
      </p:sp>
      <p:sp>
        <p:nvSpPr>
          <p:cNvPr id="55" name="Text Placeholder 6">
            <a:extLst>
              <a:ext uri="{FF2B5EF4-FFF2-40B4-BE49-F238E27FC236}">
                <a16:creationId xmlns:a16="http://schemas.microsoft.com/office/drawing/2014/main" id="{9646ABFE-34F3-4E34-8A80-DF3F4164BB5C}"/>
              </a:ext>
            </a:extLst>
          </p:cNvPr>
          <p:cNvSpPr>
            <a:spLocks noGrp="1"/>
          </p:cNvSpPr>
          <p:nvPr>
            <p:ph type="body" sz="quarter" idx="60" hasCustomPrompt="1"/>
          </p:nvPr>
        </p:nvSpPr>
        <p:spPr>
          <a:xfrm>
            <a:off x="6262788" y="5589718"/>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dirty="0"/>
              <a:t>X</a:t>
            </a:r>
          </a:p>
        </p:txBody>
      </p:sp>
      <p:sp>
        <p:nvSpPr>
          <p:cNvPr id="2" name="Date Placeholder 1">
            <a:extLst>
              <a:ext uri="{FF2B5EF4-FFF2-40B4-BE49-F238E27FC236}">
                <a16:creationId xmlns:a16="http://schemas.microsoft.com/office/drawing/2014/main" id="{33AEA049-3D98-4D27-BBB6-7363FCAE05E4}"/>
              </a:ext>
            </a:extLst>
          </p:cNvPr>
          <p:cNvSpPr>
            <a:spLocks noGrp="1"/>
          </p:cNvSpPr>
          <p:nvPr>
            <p:ph type="dt" sz="half" idx="61"/>
          </p:nvPr>
        </p:nvSpPr>
        <p:spPr/>
        <p:txBody>
          <a:bodyPr/>
          <a:lstStyle/>
          <a:p>
            <a:fld id="{D647CC35-8B9E-4089-8388-2CD9C4EC1B65}" type="datetime1">
              <a:rPr lang="en-US" smtClean="0"/>
              <a:t>10/14/2024</a:t>
            </a:fld>
            <a:endParaRPr lang="en-US"/>
          </a:p>
        </p:txBody>
      </p:sp>
      <p:sp>
        <p:nvSpPr>
          <p:cNvPr id="3" name="Footer Placeholder 2">
            <a:extLst>
              <a:ext uri="{FF2B5EF4-FFF2-40B4-BE49-F238E27FC236}">
                <a16:creationId xmlns:a16="http://schemas.microsoft.com/office/drawing/2014/main" id="{CE6CB17F-ACF8-494F-935E-30DE3EDF065F}"/>
              </a:ext>
            </a:extLst>
          </p:cNvPr>
          <p:cNvSpPr>
            <a:spLocks noGrp="1"/>
          </p:cNvSpPr>
          <p:nvPr>
            <p:ph type="ftr" sz="quarter" idx="62"/>
          </p:nvPr>
        </p:nvSpPr>
        <p:spPr/>
        <p:txBody>
          <a:bodyPr/>
          <a:lstStyle/>
          <a:p>
            <a:pPr algn="l"/>
            <a:r>
              <a:rPr lang="en-US"/>
              <a:t>DOCUMENT INTERNE CONFIDENTIEL</a:t>
            </a:r>
            <a:endParaRPr lang="en-US" dirty="0"/>
          </a:p>
        </p:txBody>
      </p:sp>
      <p:sp>
        <p:nvSpPr>
          <p:cNvPr id="7" name="Slide Number Placeholder 6">
            <a:extLst>
              <a:ext uri="{FF2B5EF4-FFF2-40B4-BE49-F238E27FC236}">
                <a16:creationId xmlns:a16="http://schemas.microsoft.com/office/drawing/2014/main" id="{E8133BF0-8957-4E9B-BE04-D45722805AD4}"/>
              </a:ext>
            </a:extLst>
          </p:cNvPr>
          <p:cNvSpPr>
            <a:spLocks noGrp="1"/>
          </p:cNvSpPr>
          <p:nvPr>
            <p:ph type="sldNum" sz="quarter" idx="63"/>
          </p:nvPr>
        </p:nvSpPr>
        <p:spPr/>
        <p:txBody>
          <a:bodyPr/>
          <a:lstStyle/>
          <a:p>
            <a:fld id="{6C385236-B7BA-4938-9EA6-6DEC8CA653D7}" type="slidenum">
              <a:rPr lang="en-US" smtClean="0"/>
              <a:pPr/>
              <a:t>‹N°›</a:t>
            </a:fld>
            <a:endParaRPr lang="en-US"/>
          </a:p>
        </p:txBody>
      </p:sp>
    </p:spTree>
    <p:extLst>
      <p:ext uri="{BB962C8B-B14F-4D97-AF65-F5344CB8AC3E}">
        <p14:creationId xmlns:p14="http://schemas.microsoft.com/office/powerpoint/2010/main" val="3608404057"/>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2 / time slot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noProof="0" dirty="0"/>
              <a:t>Add agenda title</a:t>
            </a:r>
          </a:p>
        </p:txBody>
      </p:sp>
      <p:sp>
        <p:nvSpPr>
          <p:cNvPr id="41" name="Text Placeholder 6"/>
          <p:cNvSpPr>
            <a:spLocks noGrp="1"/>
          </p:cNvSpPr>
          <p:nvPr>
            <p:ph type="body" sz="quarter" idx="61" hasCustomPrompt="1"/>
          </p:nvPr>
        </p:nvSpPr>
        <p:spPr>
          <a:xfrm>
            <a:off x="479425" y="1669646"/>
            <a:ext cx="1611314"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dirty="0"/>
              <a:t>Add time</a:t>
            </a:r>
          </a:p>
        </p:txBody>
      </p:sp>
      <p:sp>
        <p:nvSpPr>
          <p:cNvPr id="42" name="Text Placeholder 6"/>
          <p:cNvSpPr>
            <a:spLocks noGrp="1"/>
          </p:cNvSpPr>
          <p:nvPr>
            <p:ph type="body" sz="quarter" idx="62" hasCustomPrompt="1"/>
          </p:nvPr>
        </p:nvSpPr>
        <p:spPr>
          <a:xfrm>
            <a:off x="2305050" y="1669646"/>
            <a:ext cx="5629275"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topic</a:t>
            </a:r>
          </a:p>
        </p:txBody>
      </p:sp>
      <p:sp>
        <p:nvSpPr>
          <p:cNvPr id="43" name="Text Placeholder 6"/>
          <p:cNvSpPr>
            <a:spLocks noGrp="1"/>
          </p:cNvSpPr>
          <p:nvPr>
            <p:ph type="body" sz="quarter" idx="63" hasCustomPrompt="1"/>
          </p:nvPr>
        </p:nvSpPr>
        <p:spPr>
          <a:xfrm>
            <a:off x="8148638" y="1669646"/>
            <a:ext cx="3563937"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responsible</a:t>
            </a:r>
          </a:p>
        </p:txBody>
      </p:sp>
      <p:sp>
        <p:nvSpPr>
          <p:cNvPr id="44" name="Text Placeholder 6"/>
          <p:cNvSpPr>
            <a:spLocks noGrp="1"/>
          </p:cNvSpPr>
          <p:nvPr>
            <p:ph type="body" sz="quarter" idx="64" hasCustomPrompt="1"/>
          </p:nvPr>
        </p:nvSpPr>
        <p:spPr>
          <a:xfrm>
            <a:off x="479425" y="2224867"/>
            <a:ext cx="1611314"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dirty="0"/>
              <a:t>Add time</a:t>
            </a:r>
          </a:p>
        </p:txBody>
      </p:sp>
      <p:sp>
        <p:nvSpPr>
          <p:cNvPr id="45" name="Text Placeholder 6"/>
          <p:cNvSpPr>
            <a:spLocks noGrp="1"/>
          </p:cNvSpPr>
          <p:nvPr>
            <p:ph type="body" sz="quarter" idx="65" hasCustomPrompt="1"/>
          </p:nvPr>
        </p:nvSpPr>
        <p:spPr>
          <a:xfrm>
            <a:off x="2305050" y="2224867"/>
            <a:ext cx="5629275"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topic</a:t>
            </a:r>
          </a:p>
        </p:txBody>
      </p:sp>
      <p:sp>
        <p:nvSpPr>
          <p:cNvPr id="46" name="Text Placeholder 6"/>
          <p:cNvSpPr>
            <a:spLocks noGrp="1"/>
          </p:cNvSpPr>
          <p:nvPr>
            <p:ph type="body" sz="quarter" idx="66" hasCustomPrompt="1"/>
          </p:nvPr>
        </p:nvSpPr>
        <p:spPr>
          <a:xfrm>
            <a:off x="8148638" y="2224867"/>
            <a:ext cx="3563937"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responsible</a:t>
            </a:r>
          </a:p>
        </p:txBody>
      </p:sp>
      <p:sp>
        <p:nvSpPr>
          <p:cNvPr id="47" name="Text Placeholder 6"/>
          <p:cNvSpPr>
            <a:spLocks noGrp="1"/>
          </p:cNvSpPr>
          <p:nvPr>
            <p:ph type="body" sz="quarter" idx="67" hasCustomPrompt="1"/>
          </p:nvPr>
        </p:nvSpPr>
        <p:spPr>
          <a:xfrm>
            <a:off x="479425" y="2780088"/>
            <a:ext cx="1611314"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time</a:t>
            </a:r>
          </a:p>
        </p:txBody>
      </p:sp>
      <p:sp>
        <p:nvSpPr>
          <p:cNvPr id="48" name="Text Placeholder 6"/>
          <p:cNvSpPr>
            <a:spLocks noGrp="1"/>
          </p:cNvSpPr>
          <p:nvPr>
            <p:ph type="body" sz="quarter" idx="68" hasCustomPrompt="1"/>
          </p:nvPr>
        </p:nvSpPr>
        <p:spPr>
          <a:xfrm>
            <a:off x="2305050" y="2780088"/>
            <a:ext cx="5629275"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topic</a:t>
            </a:r>
          </a:p>
        </p:txBody>
      </p:sp>
      <p:sp>
        <p:nvSpPr>
          <p:cNvPr id="49" name="Text Placeholder 6"/>
          <p:cNvSpPr>
            <a:spLocks noGrp="1"/>
          </p:cNvSpPr>
          <p:nvPr>
            <p:ph type="body" sz="quarter" idx="69" hasCustomPrompt="1"/>
          </p:nvPr>
        </p:nvSpPr>
        <p:spPr>
          <a:xfrm>
            <a:off x="8148638" y="2780088"/>
            <a:ext cx="3563937"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responsible</a:t>
            </a:r>
          </a:p>
        </p:txBody>
      </p:sp>
      <p:sp>
        <p:nvSpPr>
          <p:cNvPr id="50" name="Text Placeholder 6"/>
          <p:cNvSpPr>
            <a:spLocks noGrp="1"/>
          </p:cNvSpPr>
          <p:nvPr>
            <p:ph type="body" sz="quarter" idx="70" hasCustomPrompt="1"/>
          </p:nvPr>
        </p:nvSpPr>
        <p:spPr>
          <a:xfrm>
            <a:off x="479425" y="3335309"/>
            <a:ext cx="1611314"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time</a:t>
            </a:r>
          </a:p>
        </p:txBody>
      </p:sp>
      <p:sp>
        <p:nvSpPr>
          <p:cNvPr id="51" name="Text Placeholder 6"/>
          <p:cNvSpPr>
            <a:spLocks noGrp="1"/>
          </p:cNvSpPr>
          <p:nvPr>
            <p:ph type="body" sz="quarter" idx="71" hasCustomPrompt="1"/>
          </p:nvPr>
        </p:nvSpPr>
        <p:spPr>
          <a:xfrm>
            <a:off x="2305050" y="3335309"/>
            <a:ext cx="5629275"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topic</a:t>
            </a:r>
          </a:p>
        </p:txBody>
      </p:sp>
      <p:sp>
        <p:nvSpPr>
          <p:cNvPr id="52" name="Text Placeholder 6"/>
          <p:cNvSpPr>
            <a:spLocks noGrp="1"/>
          </p:cNvSpPr>
          <p:nvPr>
            <p:ph type="body" sz="quarter" idx="72" hasCustomPrompt="1"/>
          </p:nvPr>
        </p:nvSpPr>
        <p:spPr>
          <a:xfrm>
            <a:off x="8148638" y="3335309"/>
            <a:ext cx="3563937"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responsible</a:t>
            </a:r>
          </a:p>
        </p:txBody>
      </p:sp>
      <p:sp>
        <p:nvSpPr>
          <p:cNvPr id="53" name="Text Placeholder 6"/>
          <p:cNvSpPr>
            <a:spLocks noGrp="1"/>
          </p:cNvSpPr>
          <p:nvPr>
            <p:ph type="body" sz="quarter" idx="73" hasCustomPrompt="1"/>
          </p:nvPr>
        </p:nvSpPr>
        <p:spPr>
          <a:xfrm>
            <a:off x="479425" y="3890530"/>
            <a:ext cx="1611314"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time</a:t>
            </a:r>
          </a:p>
        </p:txBody>
      </p:sp>
      <p:sp>
        <p:nvSpPr>
          <p:cNvPr id="54" name="Text Placeholder 6"/>
          <p:cNvSpPr>
            <a:spLocks noGrp="1"/>
          </p:cNvSpPr>
          <p:nvPr>
            <p:ph type="body" sz="quarter" idx="74" hasCustomPrompt="1"/>
          </p:nvPr>
        </p:nvSpPr>
        <p:spPr>
          <a:xfrm>
            <a:off x="2305050" y="3890530"/>
            <a:ext cx="5629275"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topic</a:t>
            </a:r>
          </a:p>
        </p:txBody>
      </p:sp>
      <p:sp>
        <p:nvSpPr>
          <p:cNvPr id="55" name="Text Placeholder 6"/>
          <p:cNvSpPr>
            <a:spLocks noGrp="1"/>
          </p:cNvSpPr>
          <p:nvPr>
            <p:ph type="body" sz="quarter" idx="75" hasCustomPrompt="1"/>
          </p:nvPr>
        </p:nvSpPr>
        <p:spPr>
          <a:xfrm>
            <a:off x="8148638" y="3890530"/>
            <a:ext cx="3563937"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responsible</a:t>
            </a:r>
          </a:p>
        </p:txBody>
      </p:sp>
      <p:sp>
        <p:nvSpPr>
          <p:cNvPr id="56" name="Text Placeholder 6"/>
          <p:cNvSpPr>
            <a:spLocks noGrp="1"/>
          </p:cNvSpPr>
          <p:nvPr>
            <p:ph type="body" sz="quarter" idx="76" hasCustomPrompt="1"/>
          </p:nvPr>
        </p:nvSpPr>
        <p:spPr>
          <a:xfrm>
            <a:off x="479425" y="4445751"/>
            <a:ext cx="1611314"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time</a:t>
            </a:r>
          </a:p>
        </p:txBody>
      </p:sp>
      <p:sp>
        <p:nvSpPr>
          <p:cNvPr id="57" name="Text Placeholder 6"/>
          <p:cNvSpPr>
            <a:spLocks noGrp="1"/>
          </p:cNvSpPr>
          <p:nvPr>
            <p:ph type="body" sz="quarter" idx="77" hasCustomPrompt="1"/>
          </p:nvPr>
        </p:nvSpPr>
        <p:spPr>
          <a:xfrm>
            <a:off x="2305050" y="4445751"/>
            <a:ext cx="5629275"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topic</a:t>
            </a:r>
          </a:p>
        </p:txBody>
      </p:sp>
      <p:sp>
        <p:nvSpPr>
          <p:cNvPr id="60" name="Text Placeholder 6"/>
          <p:cNvSpPr>
            <a:spLocks noGrp="1"/>
          </p:cNvSpPr>
          <p:nvPr>
            <p:ph type="body" sz="quarter" idx="78" hasCustomPrompt="1"/>
          </p:nvPr>
        </p:nvSpPr>
        <p:spPr>
          <a:xfrm>
            <a:off x="8148638" y="4445751"/>
            <a:ext cx="3563937"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responsible</a:t>
            </a:r>
          </a:p>
        </p:txBody>
      </p:sp>
      <p:sp>
        <p:nvSpPr>
          <p:cNvPr id="61" name="Text Placeholder 6"/>
          <p:cNvSpPr>
            <a:spLocks noGrp="1"/>
          </p:cNvSpPr>
          <p:nvPr>
            <p:ph type="body" sz="quarter" idx="79" hasCustomPrompt="1"/>
          </p:nvPr>
        </p:nvSpPr>
        <p:spPr>
          <a:xfrm>
            <a:off x="479425" y="5000972"/>
            <a:ext cx="1611314"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time</a:t>
            </a:r>
          </a:p>
        </p:txBody>
      </p:sp>
      <p:sp>
        <p:nvSpPr>
          <p:cNvPr id="62" name="Text Placeholder 6"/>
          <p:cNvSpPr>
            <a:spLocks noGrp="1"/>
          </p:cNvSpPr>
          <p:nvPr>
            <p:ph type="body" sz="quarter" idx="80" hasCustomPrompt="1"/>
          </p:nvPr>
        </p:nvSpPr>
        <p:spPr>
          <a:xfrm>
            <a:off x="2305050" y="5000972"/>
            <a:ext cx="5629275"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topic</a:t>
            </a:r>
          </a:p>
        </p:txBody>
      </p:sp>
      <p:sp>
        <p:nvSpPr>
          <p:cNvPr id="87" name="Text Placeholder 6"/>
          <p:cNvSpPr>
            <a:spLocks noGrp="1"/>
          </p:cNvSpPr>
          <p:nvPr>
            <p:ph type="body" sz="quarter" idx="81" hasCustomPrompt="1"/>
          </p:nvPr>
        </p:nvSpPr>
        <p:spPr>
          <a:xfrm>
            <a:off x="8148638" y="5000972"/>
            <a:ext cx="3563937"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responsible</a:t>
            </a:r>
          </a:p>
        </p:txBody>
      </p:sp>
      <p:sp>
        <p:nvSpPr>
          <p:cNvPr id="88" name="Text Placeholder 6"/>
          <p:cNvSpPr>
            <a:spLocks noGrp="1"/>
          </p:cNvSpPr>
          <p:nvPr>
            <p:ph type="body" sz="quarter" idx="82" hasCustomPrompt="1"/>
          </p:nvPr>
        </p:nvSpPr>
        <p:spPr>
          <a:xfrm>
            <a:off x="479425" y="5556195"/>
            <a:ext cx="1611314"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time</a:t>
            </a:r>
          </a:p>
        </p:txBody>
      </p:sp>
      <p:sp>
        <p:nvSpPr>
          <p:cNvPr id="89" name="Text Placeholder 6"/>
          <p:cNvSpPr>
            <a:spLocks noGrp="1"/>
          </p:cNvSpPr>
          <p:nvPr>
            <p:ph type="body" sz="quarter" idx="83" hasCustomPrompt="1"/>
          </p:nvPr>
        </p:nvSpPr>
        <p:spPr>
          <a:xfrm>
            <a:off x="2305050" y="5556195"/>
            <a:ext cx="5629275"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dirty="0"/>
              <a:t>Add topic</a:t>
            </a:r>
          </a:p>
        </p:txBody>
      </p:sp>
      <p:sp>
        <p:nvSpPr>
          <p:cNvPr id="90" name="Text Placeholder 6"/>
          <p:cNvSpPr>
            <a:spLocks noGrp="1"/>
          </p:cNvSpPr>
          <p:nvPr>
            <p:ph type="body" sz="quarter" idx="84" hasCustomPrompt="1"/>
          </p:nvPr>
        </p:nvSpPr>
        <p:spPr>
          <a:xfrm>
            <a:off x="8148638" y="5556195"/>
            <a:ext cx="3563937"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responsible</a:t>
            </a:r>
          </a:p>
        </p:txBody>
      </p:sp>
      <p:grpSp>
        <p:nvGrpSpPr>
          <p:cNvPr id="9" name="Group 8">
            <a:extLst>
              <a:ext uri="{FF2B5EF4-FFF2-40B4-BE49-F238E27FC236}">
                <a16:creationId xmlns:a16="http://schemas.microsoft.com/office/drawing/2014/main" id="{5AF44546-1648-451C-910B-498F6D308F00}"/>
              </a:ext>
            </a:extLst>
          </p:cNvPr>
          <p:cNvGrpSpPr/>
          <p:nvPr userDrawn="1"/>
        </p:nvGrpSpPr>
        <p:grpSpPr>
          <a:xfrm>
            <a:off x="479425" y="2147408"/>
            <a:ext cx="1611313" cy="3869217"/>
            <a:chOff x="479425" y="2414108"/>
            <a:chExt cx="1611313" cy="3869217"/>
          </a:xfrm>
        </p:grpSpPr>
        <p:cxnSp>
          <p:nvCxnSpPr>
            <p:cNvPr id="8" name="Straight Connector 7">
              <a:extLst>
                <a:ext uri="{FF2B5EF4-FFF2-40B4-BE49-F238E27FC236}">
                  <a16:creationId xmlns:a16="http://schemas.microsoft.com/office/drawing/2014/main" id="{A42555AF-E1A4-47F5-9169-374271B957B4}"/>
                </a:ext>
              </a:extLst>
            </p:cNvPr>
            <p:cNvCxnSpPr/>
            <p:nvPr userDrawn="1"/>
          </p:nvCxnSpPr>
          <p:spPr>
            <a:xfrm>
              <a:off x="479425" y="2414108"/>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B6555386-084F-44D3-B220-7A39E6783EB0}"/>
                </a:ext>
              </a:extLst>
            </p:cNvPr>
            <p:cNvCxnSpPr/>
            <p:nvPr userDrawn="1"/>
          </p:nvCxnSpPr>
          <p:spPr>
            <a:xfrm>
              <a:off x="479425" y="2941882"/>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3FC74258-649D-42DB-8F4B-05803E4E7B8D}"/>
                </a:ext>
              </a:extLst>
            </p:cNvPr>
            <p:cNvCxnSpPr/>
            <p:nvPr userDrawn="1"/>
          </p:nvCxnSpPr>
          <p:spPr>
            <a:xfrm>
              <a:off x="479425" y="3493249"/>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B1A03A7E-9A9A-4333-9151-BC46EA3D27AE}"/>
                </a:ext>
              </a:extLst>
            </p:cNvPr>
            <p:cNvCxnSpPr/>
            <p:nvPr userDrawn="1"/>
          </p:nvCxnSpPr>
          <p:spPr>
            <a:xfrm>
              <a:off x="479425" y="4062439"/>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E14D6B63-DD53-44E0-AA42-1B8355B27F89}"/>
                </a:ext>
              </a:extLst>
            </p:cNvPr>
            <p:cNvCxnSpPr/>
            <p:nvPr userDrawn="1"/>
          </p:nvCxnSpPr>
          <p:spPr>
            <a:xfrm>
              <a:off x="479425" y="4617660"/>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EA73CE9F-97CF-4512-BA54-4F5407269A09}"/>
                </a:ext>
              </a:extLst>
            </p:cNvPr>
            <p:cNvCxnSpPr/>
            <p:nvPr userDrawn="1"/>
          </p:nvCxnSpPr>
          <p:spPr>
            <a:xfrm>
              <a:off x="479425" y="5182608"/>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D9934C2C-659B-435B-A3B2-493AAA8DE686}"/>
                </a:ext>
              </a:extLst>
            </p:cNvPr>
            <p:cNvCxnSpPr/>
            <p:nvPr userDrawn="1"/>
          </p:nvCxnSpPr>
          <p:spPr>
            <a:xfrm>
              <a:off x="479425" y="5722022"/>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D0207F92-367E-4524-AEC3-120A62965AEE}"/>
                </a:ext>
              </a:extLst>
            </p:cNvPr>
            <p:cNvCxnSpPr/>
            <p:nvPr userDrawn="1"/>
          </p:nvCxnSpPr>
          <p:spPr>
            <a:xfrm>
              <a:off x="479425" y="6283325"/>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64" name="Group 63">
            <a:extLst>
              <a:ext uri="{FF2B5EF4-FFF2-40B4-BE49-F238E27FC236}">
                <a16:creationId xmlns:a16="http://schemas.microsoft.com/office/drawing/2014/main" id="{D4339DDD-B4E1-4358-B5FA-586443067ECA}"/>
              </a:ext>
            </a:extLst>
          </p:cNvPr>
          <p:cNvGrpSpPr/>
          <p:nvPr userDrawn="1"/>
        </p:nvGrpSpPr>
        <p:grpSpPr>
          <a:xfrm>
            <a:off x="2305050" y="2147408"/>
            <a:ext cx="5629275" cy="3869217"/>
            <a:chOff x="479425" y="2414108"/>
            <a:chExt cx="1611313" cy="3869217"/>
          </a:xfrm>
        </p:grpSpPr>
        <p:cxnSp>
          <p:nvCxnSpPr>
            <p:cNvPr id="65" name="Straight Connector 64">
              <a:extLst>
                <a:ext uri="{FF2B5EF4-FFF2-40B4-BE49-F238E27FC236}">
                  <a16:creationId xmlns:a16="http://schemas.microsoft.com/office/drawing/2014/main" id="{6EBD5BF6-E829-4F5D-A7C5-0B0025A2B99F}"/>
                </a:ext>
              </a:extLst>
            </p:cNvPr>
            <p:cNvCxnSpPr/>
            <p:nvPr userDrawn="1"/>
          </p:nvCxnSpPr>
          <p:spPr>
            <a:xfrm>
              <a:off x="479425" y="2414108"/>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D595886B-5507-40D2-BF5B-5383C7AABAD4}"/>
                </a:ext>
              </a:extLst>
            </p:cNvPr>
            <p:cNvCxnSpPr/>
            <p:nvPr userDrawn="1"/>
          </p:nvCxnSpPr>
          <p:spPr>
            <a:xfrm>
              <a:off x="479425" y="2941882"/>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9675BA35-8745-48FB-A3AD-4DEF70AC235D}"/>
                </a:ext>
              </a:extLst>
            </p:cNvPr>
            <p:cNvCxnSpPr/>
            <p:nvPr userDrawn="1"/>
          </p:nvCxnSpPr>
          <p:spPr>
            <a:xfrm>
              <a:off x="479425" y="3493249"/>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C039D460-405B-4C89-B79D-7C5F880B0C58}"/>
                </a:ext>
              </a:extLst>
            </p:cNvPr>
            <p:cNvCxnSpPr/>
            <p:nvPr userDrawn="1"/>
          </p:nvCxnSpPr>
          <p:spPr>
            <a:xfrm>
              <a:off x="479425" y="4062439"/>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A13AA718-6E4C-4272-9664-3EEC7F75FBA9}"/>
                </a:ext>
              </a:extLst>
            </p:cNvPr>
            <p:cNvCxnSpPr/>
            <p:nvPr userDrawn="1"/>
          </p:nvCxnSpPr>
          <p:spPr>
            <a:xfrm>
              <a:off x="479425" y="4617660"/>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A585297A-85B5-40D8-B839-32C2284A0177}"/>
                </a:ext>
              </a:extLst>
            </p:cNvPr>
            <p:cNvCxnSpPr/>
            <p:nvPr userDrawn="1"/>
          </p:nvCxnSpPr>
          <p:spPr>
            <a:xfrm>
              <a:off x="479425" y="5182608"/>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45BDA541-7155-4EFF-9480-6AE2114A726F}"/>
                </a:ext>
              </a:extLst>
            </p:cNvPr>
            <p:cNvCxnSpPr/>
            <p:nvPr userDrawn="1"/>
          </p:nvCxnSpPr>
          <p:spPr>
            <a:xfrm>
              <a:off x="479425" y="5722022"/>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FEF7B504-2473-4887-8FC2-1F170BFC35C3}"/>
                </a:ext>
              </a:extLst>
            </p:cNvPr>
            <p:cNvCxnSpPr/>
            <p:nvPr userDrawn="1"/>
          </p:nvCxnSpPr>
          <p:spPr>
            <a:xfrm>
              <a:off x="479425" y="6283325"/>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73" name="Group 72">
            <a:extLst>
              <a:ext uri="{FF2B5EF4-FFF2-40B4-BE49-F238E27FC236}">
                <a16:creationId xmlns:a16="http://schemas.microsoft.com/office/drawing/2014/main" id="{B2810FF3-0234-4B54-BE32-7F32EEC9220B}"/>
              </a:ext>
            </a:extLst>
          </p:cNvPr>
          <p:cNvGrpSpPr/>
          <p:nvPr userDrawn="1"/>
        </p:nvGrpSpPr>
        <p:grpSpPr>
          <a:xfrm>
            <a:off x="8148636" y="2147408"/>
            <a:ext cx="3563937" cy="3869217"/>
            <a:chOff x="479425" y="2414108"/>
            <a:chExt cx="1611313" cy="3869217"/>
          </a:xfrm>
        </p:grpSpPr>
        <p:cxnSp>
          <p:nvCxnSpPr>
            <p:cNvPr id="74" name="Straight Connector 73">
              <a:extLst>
                <a:ext uri="{FF2B5EF4-FFF2-40B4-BE49-F238E27FC236}">
                  <a16:creationId xmlns:a16="http://schemas.microsoft.com/office/drawing/2014/main" id="{63DAC0C6-1596-44CF-8D3E-DEECCFCEB7CC}"/>
                </a:ext>
              </a:extLst>
            </p:cNvPr>
            <p:cNvCxnSpPr/>
            <p:nvPr userDrawn="1"/>
          </p:nvCxnSpPr>
          <p:spPr>
            <a:xfrm>
              <a:off x="479425" y="2414108"/>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A3FFDAAC-D868-410B-A29F-658E0FAA73D7}"/>
                </a:ext>
              </a:extLst>
            </p:cNvPr>
            <p:cNvCxnSpPr/>
            <p:nvPr userDrawn="1"/>
          </p:nvCxnSpPr>
          <p:spPr>
            <a:xfrm>
              <a:off x="479425" y="2941882"/>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AB109B53-EDD2-476E-80A7-AFB992AF7D43}"/>
                </a:ext>
              </a:extLst>
            </p:cNvPr>
            <p:cNvCxnSpPr/>
            <p:nvPr userDrawn="1"/>
          </p:nvCxnSpPr>
          <p:spPr>
            <a:xfrm>
              <a:off x="479425" y="3493249"/>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B04AFB6E-1ED5-4909-80A7-0C41EBB886B9}"/>
                </a:ext>
              </a:extLst>
            </p:cNvPr>
            <p:cNvCxnSpPr/>
            <p:nvPr userDrawn="1"/>
          </p:nvCxnSpPr>
          <p:spPr>
            <a:xfrm>
              <a:off x="479425" y="4062439"/>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B8D16148-854F-429E-9BE5-ACB42857AFC3}"/>
                </a:ext>
              </a:extLst>
            </p:cNvPr>
            <p:cNvCxnSpPr/>
            <p:nvPr userDrawn="1"/>
          </p:nvCxnSpPr>
          <p:spPr>
            <a:xfrm>
              <a:off x="479425" y="4617660"/>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2D279F8E-5166-4C03-A3BF-EE2758DA71B3}"/>
                </a:ext>
              </a:extLst>
            </p:cNvPr>
            <p:cNvCxnSpPr/>
            <p:nvPr userDrawn="1"/>
          </p:nvCxnSpPr>
          <p:spPr>
            <a:xfrm>
              <a:off x="479425" y="5182608"/>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3A451ACE-7DEC-41A9-A0A0-952E37DFB5A8}"/>
                </a:ext>
              </a:extLst>
            </p:cNvPr>
            <p:cNvCxnSpPr/>
            <p:nvPr userDrawn="1"/>
          </p:nvCxnSpPr>
          <p:spPr>
            <a:xfrm>
              <a:off x="479425" y="5722022"/>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F4A4AEAD-0AA2-4ADE-A79A-B34BB9BAFAA2}"/>
                </a:ext>
              </a:extLst>
            </p:cNvPr>
            <p:cNvCxnSpPr/>
            <p:nvPr userDrawn="1"/>
          </p:nvCxnSpPr>
          <p:spPr>
            <a:xfrm>
              <a:off x="479425" y="6283325"/>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3" name="Date Placeholder 2">
            <a:extLst>
              <a:ext uri="{FF2B5EF4-FFF2-40B4-BE49-F238E27FC236}">
                <a16:creationId xmlns:a16="http://schemas.microsoft.com/office/drawing/2014/main" id="{D1834548-5653-41F2-B56C-2C649F09CA2A}"/>
              </a:ext>
            </a:extLst>
          </p:cNvPr>
          <p:cNvSpPr>
            <a:spLocks noGrp="1"/>
          </p:cNvSpPr>
          <p:nvPr>
            <p:ph type="dt" sz="half" idx="85"/>
          </p:nvPr>
        </p:nvSpPr>
        <p:spPr/>
        <p:txBody>
          <a:bodyPr/>
          <a:lstStyle/>
          <a:p>
            <a:fld id="{72DB3B4A-CCC6-4469-8552-78ACF647D18E}" type="datetime1">
              <a:rPr lang="en-US" smtClean="0"/>
              <a:t>10/14/2024</a:t>
            </a:fld>
            <a:endParaRPr lang="en-US"/>
          </a:p>
        </p:txBody>
      </p:sp>
      <p:sp>
        <p:nvSpPr>
          <p:cNvPr id="10" name="Footer Placeholder 9">
            <a:extLst>
              <a:ext uri="{FF2B5EF4-FFF2-40B4-BE49-F238E27FC236}">
                <a16:creationId xmlns:a16="http://schemas.microsoft.com/office/drawing/2014/main" id="{E97B84B0-822D-49C6-A34C-86186352F6A5}"/>
              </a:ext>
            </a:extLst>
          </p:cNvPr>
          <p:cNvSpPr>
            <a:spLocks noGrp="1"/>
          </p:cNvSpPr>
          <p:nvPr>
            <p:ph type="ftr" sz="quarter" idx="86"/>
          </p:nvPr>
        </p:nvSpPr>
        <p:spPr/>
        <p:txBody>
          <a:bodyPr/>
          <a:lstStyle/>
          <a:p>
            <a:pPr algn="l"/>
            <a:r>
              <a:rPr lang="en-US"/>
              <a:t>DOCUMENT INTERNE CONFIDENTIEL</a:t>
            </a:r>
            <a:endParaRPr lang="en-US" dirty="0"/>
          </a:p>
        </p:txBody>
      </p:sp>
      <p:sp>
        <p:nvSpPr>
          <p:cNvPr id="11" name="Slide Number Placeholder 10">
            <a:extLst>
              <a:ext uri="{FF2B5EF4-FFF2-40B4-BE49-F238E27FC236}">
                <a16:creationId xmlns:a16="http://schemas.microsoft.com/office/drawing/2014/main" id="{FD0B388B-F2D2-4661-9DC9-E8C0621E3BBE}"/>
              </a:ext>
            </a:extLst>
          </p:cNvPr>
          <p:cNvSpPr>
            <a:spLocks noGrp="1"/>
          </p:cNvSpPr>
          <p:nvPr>
            <p:ph type="sldNum" sz="quarter" idx="87"/>
          </p:nvPr>
        </p:nvSpPr>
        <p:spPr/>
        <p:txBody>
          <a:bodyPr/>
          <a:lstStyle/>
          <a:p>
            <a:fld id="{6C385236-B7BA-4938-9EA6-6DEC8CA653D7}" type="slidenum">
              <a:rPr lang="en-US" smtClean="0"/>
              <a:pPr/>
              <a:t>‹N°›</a:t>
            </a:fld>
            <a:endParaRPr lang="en-US"/>
          </a:p>
        </p:txBody>
      </p:sp>
    </p:spTree>
    <p:extLst>
      <p:ext uri="{BB962C8B-B14F-4D97-AF65-F5344CB8AC3E}">
        <p14:creationId xmlns:p14="http://schemas.microsoft.com/office/powerpoint/2010/main" val="3188453045"/>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agłówek sekcji">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 y="0"/>
            <a:ext cx="12191999" cy="6283325"/>
          </a:xfrm>
          <a:solidFill>
            <a:schemeClr val="tx1"/>
          </a:solidFill>
        </p:spPr>
        <p:txBody>
          <a:bodyPr vert="horz" lIns="396000" tIns="1188000" rIns="0" bIns="0" rtlCol="0" anchor="t">
            <a:noAutofit/>
          </a:bodyPr>
          <a:lstStyle>
            <a:lvl1pPr>
              <a:defRPr lang="en-US" sz="11200">
                <a:solidFill>
                  <a:schemeClr val="bg1"/>
                </a:solidFill>
              </a:defRPr>
            </a:lvl1pPr>
          </a:lstStyle>
          <a:p>
            <a:pPr marL="0" lvl="0"/>
            <a:r>
              <a:rPr lang="en-US" noProof="0" dirty="0"/>
              <a:t>No.</a:t>
            </a:r>
          </a:p>
        </p:txBody>
      </p:sp>
      <p:sp>
        <p:nvSpPr>
          <p:cNvPr id="4" name="Pladsholder til tekst 3">
            <a:extLst>
              <a:ext uri="{FF2B5EF4-FFF2-40B4-BE49-F238E27FC236}">
                <a16:creationId xmlns:a16="http://schemas.microsoft.com/office/drawing/2014/main" id="{9E59AC80-2065-4B79-ABB9-E0090AED5764}"/>
              </a:ext>
            </a:extLst>
          </p:cNvPr>
          <p:cNvSpPr>
            <a:spLocks noGrp="1"/>
          </p:cNvSpPr>
          <p:nvPr>
            <p:ph type="body" sz="quarter" idx="13" hasCustomPrompt="1"/>
          </p:nvPr>
        </p:nvSpPr>
        <p:spPr>
          <a:xfrm>
            <a:off x="479425" y="1905581"/>
            <a:ext cx="4533899" cy="3355393"/>
          </a:xfrm>
        </p:spPr>
        <p:txBody>
          <a:bodyPr/>
          <a:lstStyle>
            <a:lvl1pPr marL="0" indent="0">
              <a:buNone/>
              <a:defRPr sz="2400" b="0">
                <a:solidFill>
                  <a:schemeClr val="bg1"/>
                </a:solidFill>
              </a:defRPr>
            </a:lvl1pPr>
            <a:lvl2pPr marL="199104" indent="0">
              <a:buNone/>
              <a:defRPr sz="2400" b="1">
                <a:solidFill>
                  <a:schemeClr val="bg1"/>
                </a:solidFill>
              </a:defRPr>
            </a:lvl2pPr>
            <a:lvl3pPr marL="398209" indent="0">
              <a:buNone/>
              <a:defRPr sz="2400" b="1">
                <a:solidFill>
                  <a:schemeClr val="bg1"/>
                </a:solidFill>
              </a:defRPr>
            </a:lvl3pPr>
            <a:lvl4pPr marL="597314" indent="0">
              <a:buNone/>
              <a:defRPr sz="2400" b="1">
                <a:solidFill>
                  <a:schemeClr val="bg1"/>
                </a:solidFill>
              </a:defRPr>
            </a:lvl4pPr>
            <a:lvl5pPr marL="810640" indent="0">
              <a:buNone/>
              <a:defRPr sz="2400" b="1">
                <a:solidFill>
                  <a:schemeClr val="bg1"/>
                </a:solidFill>
              </a:defRPr>
            </a:lvl5pPr>
          </a:lstStyle>
          <a:p>
            <a:pPr lvl="0"/>
            <a:r>
              <a:rPr lang="en-US" noProof="0" dirty="0"/>
              <a:t>Chapter description</a:t>
            </a:r>
          </a:p>
        </p:txBody>
      </p:sp>
      <p:sp>
        <p:nvSpPr>
          <p:cNvPr id="3" name="Date Placeholder 2">
            <a:extLst>
              <a:ext uri="{FF2B5EF4-FFF2-40B4-BE49-F238E27FC236}">
                <a16:creationId xmlns:a16="http://schemas.microsoft.com/office/drawing/2014/main" id="{B69CADED-E389-4A90-8695-2241B35CC4B1}"/>
              </a:ext>
            </a:extLst>
          </p:cNvPr>
          <p:cNvSpPr>
            <a:spLocks noGrp="1"/>
          </p:cNvSpPr>
          <p:nvPr>
            <p:ph type="dt" sz="half" idx="14"/>
          </p:nvPr>
        </p:nvSpPr>
        <p:spPr/>
        <p:txBody>
          <a:bodyPr/>
          <a:lstStyle/>
          <a:p>
            <a:fld id="{A6F43F02-3C0D-4539-9048-7803CDDBEAF7}" type="datetime1">
              <a:rPr lang="en-US" smtClean="0"/>
              <a:t>10/14/2024</a:t>
            </a:fld>
            <a:endParaRPr lang="en-US"/>
          </a:p>
        </p:txBody>
      </p:sp>
      <p:sp>
        <p:nvSpPr>
          <p:cNvPr id="5" name="Footer Placeholder 4">
            <a:extLst>
              <a:ext uri="{FF2B5EF4-FFF2-40B4-BE49-F238E27FC236}">
                <a16:creationId xmlns:a16="http://schemas.microsoft.com/office/drawing/2014/main" id="{6AA70BB6-25A7-4634-8894-E73E4AFD4075}"/>
              </a:ext>
            </a:extLst>
          </p:cNvPr>
          <p:cNvSpPr>
            <a:spLocks noGrp="1"/>
          </p:cNvSpPr>
          <p:nvPr>
            <p:ph type="ftr" sz="quarter" idx="15"/>
          </p:nvPr>
        </p:nvSpPr>
        <p:spPr/>
        <p:txBody>
          <a:bodyPr/>
          <a:lstStyle/>
          <a:p>
            <a:pPr algn="l"/>
            <a:r>
              <a:rPr lang="en-US"/>
              <a:t>DOCUMENT INTERNE CONFIDENTIEL</a:t>
            </a:r>
            <a:endParaRPr lang="en-US" dirty="0"/>
          </a:p>
        </p:txBody>
      </p:sp>
      <p:sp>
        <p:nvSpPr>
          <p:cNvPr id="6" name="Slide Number Placeholder 5">
            <a:extLst>
              <a:ext uri="{FF2B5EF4-FFF2-40B4-BE49-F238E27FC236}">
                <a16:creationId xmlns:a16="http://schemas.microsoft.com/office/drawing/2014/main" id="{02963D1F-9BC2-4C83-B4E0-D420BF762FF2}"/>
              </a:ext>
            </a:extLst>
          </p:cNvPr>
          <p:cNvSpPr>
            <a:spLocks noGrp="1"/>
          </p:cNvSpPr>
          <p:nvPr>
            <p:ph type="sldNum" sz="quarter" idx="16"/>
          </p:nvPr>
        </p:nvSpPr>
        <p:spPr/>
        <p:txBody>
          <a:bodyPr/>
          <a:lstStyle/>
          <a:p>
            <a:fld id="{6C385236-B7BA-4938-9EA6-6DEC8CA653D7}" type="slidenum">
              <a:rPr lang="en-US" smtClean="0"/>
              <a:pPr/>
              <a:t>‹N°›</a:t>
            </a:fld>
            <a:endParaRPr lang="en-US"/>
          </a:p>
        </p:txBody>
      </p:sp>
    </p:spTree>
    <p:extLst>
      <p:ext uri="{BB962C8B-B14F-4D97-AF65-F5344CB8AC3E}">
        <p14:creationId xmlns:p14="http://schemas.microsoft.com/office/powerpoint/2010/main" val="4064405629"/>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4" name="Pladsholder til billede 3">
            <a:extLst>
              <a:ext uri="{FF2B5EF4-FFF2-40B4-BE49-F238E27FC236}">
                <a16:creationId xmlns:a16="http://schemas.microsoft.com/office/drawing/2014/main" id="{4B4BFD70-DB4E-40A7-BB2B-CDCE358B2D10}"/>
              </a:ext>
            </a:extLst>
          </p:cNvPr>
          <p:cNvSpPr>
            <a:spLocks noGrp="1"/>
          </p:cNvSpPr>
          <p:nvPr>
            <p:ph type="pic" sz="quarter" idx="13" hasCustomPrompt="1"/>
          </p:nvPr>
        </p:nvSpPr>
        <p:spPr>
          <a:xfrm>
            <a:off x="0" y="0"/>
            <a:ext cx="12192000" cy="6283325"/>
          </a:xfrm>
        </p:spPr>
        <p:txBody>
          <a:bodyPr anchor="ctr"/>
          <a:lstStyle>
            <a:lvl1pPr marL="0" indent="0" algn="ctr">
              <a:buNone/>
              <a:defRPr/>
            </a:lvl1pPr>
          </a:lstStyle>
          <a:p>
            <a:r>
              <a:rPr lang="en-US" noProof="0"/>
              <a:t>Click to insert a picture</a:t>
            </a:r>
          </a:p>
        </p:txBody>
      </p:sp>
      <p:sp>
        <p:nvSpPr>
          <p:cNvPr id="2" name="Date Placeholder 1">
            <a:extLst>
              <a:ext uri="{FF2B5EF4-FFF2-40B4-BE49-F238E27FC236}">
                <a16:creationId xmlns:a16="http://schemas.microsoft.com/office/drawing/2014/main" id="{44F308AD-319A-4257-8F36-D8EC672BBAF8}"/>
              </a:ext>
            </a:extLst>
          </p:cNvPr>
          <p:cNvSpPr>
            <a:spLocks noGrp="1"/>
          </p:cNvSpPr>
          <p:nvPr>
            <p:ph type="dt" sz="half" idx="14"/>
          </p:nvPr>
        </p:nvSpPr>
        <p:spPr/>
        <p:txBody>
          <a:bodyPr/>
          <a:lstStyle/>
          <a:p>
            <a:fld id="{AC7A23F2-47EA-4642-876F-094C780F36AB}" type="datetime1">
              <a:rPr lang="en-US" smtClean="0"/>
              <a:t>10/14/2024</a:t>
            </a:fld>
            <a:endParaRPr lang="en-US"/>
          </a:p>
        </p:txBody>
      </p:sp>
      <p:sp>
        <p:nvSpPr>
          <p:cNvPr id="3" name="Footer Placeholder 2">
            <a:extLst>
              <a:ext uri="{FF2B5EF4-FFF2-40B4-BE49-F238E27FC236}">
                <a16:creationId xmlns:a16="http://schemas.microsoft.com/office/drawing/2014/main" id="{BE2CDDB3-FE79-401E-B3FC-2814F04A41DE}"/>
              </a:ext>
            </a:extLst>
          </p:cNvPr>
          <p:cNvSpPr>
            <a:spLocks noGrp="1"/>
          </p:cNvSpPr>
          <p:nvPr>
            <p:ph type="ftr" sz="quarter" idx="15"/>
          </p:nvPr>
        </p:nvSpPr>
        <p:spPr/>
        <p:txBody>
          <a:bodyPr/>
          <a:lstStyle/>
          <a:p>
            <a:pPr algn="l"/>
            <a:r>
              <a:rPr lang="en-US"/>
              <a:t>DOCUMENT INTERNE CONFIDENTIEL</a:t>
            </a:r>
            <a:endParaRPr lang="en-US" dirty="0"/>
          </a:p>
        </p:txBody>
      </p:sp>
      <p:sp>
        <p:nvSpPr>
          <p:cNvPr id="5" name="Slide Number Placeholder 4">
            <a:extLst>
              <a:ext uri="{FF2B5EF4-FFF2-40B4-BE49-F238E27FC236}">
                <a16:creationId xmlns:a16="http://schemas.microsoft.com/office/drawing/2014/main" id="{986AB3FD-5A37-415A-B656-2C687E1EE8C3}"/>
              </a:ext>
            </a:extLst>
          </p:cNvPr>
          <p:cNvSpPr>
            <a:spLocks noGrp="1"/>
          </p:cNvSpPr>
          <p:nvPr>
            <p:ph type="sldNum" sz="quarter" idx="16"/>
          </p:nvPr>
        </p:nvSpPr>
        <p:spPr/>
        <p:txBody>
          <a:bodyPr/>
          <a:lstStyle/>
          <a:p>
            <a:fld id="{6C385236-B7BA-4938-9EA6-6DEC8CA653D7}" type="slidenum">
              <a:rPr lang="en-US" smtClean="0"/>
              <a:pPr/>
              <a:t>‹N°›</a:t>
            </a:fld>
            <a:endParaRPr lang="en-US"/>
          </a:p>
        </p:txBody>
      </p:sp>
    </p:spTree>
    <p:extLst>
      <p:ext uri="{BB962C8B-B14F-4D97-AF65-F5344CB8AC3E}">
        <p14:creationId xmlns:p14="http://schemas.microsoft.com/office/powerpoint/2010/main" val="1019510376"/>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ytuł i zawartość">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3648012001"/>
              </p:ex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name="think-cell Slide" r:id="rId3" imgW="663" imgH="659" progId="TCLayout.ActiveDocument.1">
                  <p:embed/>
                </p:oleObj>
              </mc:Choice>
              <mc:Fallback>
                <p:oleObj name="think-cell Slide" r:id="rId3" imgW="663" imgH="659" progId="TCLayout.ActiveDocument.1">
                  <p:embed/>
                  <p:pic>
                    <p:nvPicPr>
                      <p:cNvPr id="3" name="Object 2" hidden="1"/>
                      <p:cNvPicPr/>
                      <p:nvPr/>
                    </p:nvPicPr>
                    <p:blipFill>
                      <a:blip r:embed="rId4"/>
                      <a:stretch>
                        <a:fillRect/>
                      </a:stretch>
                    </p:blipFill>
                    <p:spPr>
                      <a:xfrm>
                        <a:off x="2118" y="1589"/>
                        <a:ext cx="2116" cy="1587"/>
                      </a:xfrm>
                      <a:prstGeom prst="rect">
                        <a:avLst/>
                      </a:prstGeom>
                    </p:spPr>
                  </p:pic>
                </p:oleObj>
              </mc:Fallback>
            </mc:AlternateContent>
          </a:graphicData>
        </a:graphic>
      </p:graphicFrame>
      <p:sp>
        <p:nvSpPr>
          <p:cNvPr id="12" name="Content Placeholder 11"/>
          <p:cNvSpPr>
            <a:spLocks noGrp="1"/>
          </p:cNvSpPr>
          <p:nvPr>
            <p:ph sz="quarter" idx="13"/>
          </p:nvPr>
        </p:nvSpPr>
        <p:spPr/>
        <p:txBody>
          <a:bodyPr/>
          <a:lstStyle/>
          <a:p>
            <a:pPr lvl="0"/>
            <a:r>
              <a:rPr lang="pl-PL" noProof="0"/>
              <a:t>Kliknij, aby edytować style wzorca tekstu</a:t>
            </a:r>
          </a:p>
          <a:p>
            <a:pPr lvl="1"/>
            <a:r>
              <a:rPr lang="pl-PL" noProof="0"/>
              <a:t>Drugi poziom</a:t>
            </a:r>
          </a:p>
          <a:p>
            <a:pPr lvl="2"/>
            <a:r>
              <a:rPr lang="pl-PL" noProof="0"/>
              <a:t>Trzeci poziom</a:t>
            </a:r>
          </a:p>
          <a:p>
            <a:pPr lvl="3"/>
            <a:r>
              <a:rPr lang="pl-PL" noProof="0"/>
              <a:t>Czwarty poziom</a:t>
            </a:r>
          </a:p>
          <a:p>
            <a:pPr lvl="4"/>
            <a:r>
              <a:rPr lang="pl-PL" noProof="0"/>
              <a:t>Piąty poziom</a:t>
            </a:r>
            <a:endParaRPr lang="en-US" noProof="0" dirty="0"/>
          </a:p>
        </p:txBody>
      </p:sp>
      <p:sp>
        <p:nvSpPr>
          <p:cNvPr id="8" name="Text Placeholder 7">
            <a:extLst>
              <a:ext uri="{FF2B5EF4-FFF2-40B4-BE49-F238E27FC236}">
                <a16:creationId xmlns:a16="http://schemas.microsoft.com/office/drawing/2014/main" id="{FB898C72-7053-41C8-962D-E7ABA07F07D3}"/>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dirty="0"/>
              <a:t>Click to insert </a:t>
            </a:r>
            <a:r>
              <a:rPr lang="en-US" dirty="0" err="1"/>
              <a:t>subheadline</a:t>
            </a:r>
            <a:endParaRPr lang="en-US" dirty="0"/>
          </a:p>
        </p:txBody>
      </p:sp>
      <p:sp>
        <p:nvSpPr>
          <p:cNvPr id="10" name="Title Placeholder 1">
            <a:extLst>
              <a:ext uri="{FF2B5EF4-FFF2-40B4-BE49-F238E27FC236}">
                <a16:creationId xmlns:a16="http://schemas.microsoft.com/office/drawing/2014/main" id="{DF8D286F-0631-4A74-BC0F-B8FAF09572F4}"/>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dirty="0"/>
              <a:t>Insert headline</a:t>
            </a:r>
          </a:p>
        </p:txBody>
      </p:sp>
      <p:sp>
        <p:nvSpPr>
          <p:cNvPr id="2" name="Date Placeholder 1">
            <a:extLst>
              <a:ext uri="{FF2B5EF4-FFF2-40B4-BE49-F238E27FC236}">
                <a16:creationId xmlns:a16="http://schemas.microsoft.com/office/drawing/2014/main" id="{A08CF4EB-E2D2-439D-9045-B7CD284FB983}"/>
              </a:ext>
            </a:extLst>
          </p:cNvPr>
          <p:cNvSpPr>
            <a:spLocks noGrp="1"/>
          </p:cNvSpPr>
          <p:nvPr>
            <p:ph type="dt" sz="half" idx="15"/>
          </p:nvPr>
        </p:nvSpPr>
        <p:spPr/>
        <p:txBody>
          <a:bodyPr/>
          <a:lstStyle/>
          <a:p>
            <a:fld id="{6E835FAD-FF74-49A0-BFE5-58B115CEBFC2}" type="datetime1">
              <a:rPr lang="en-US" smtClean="0"/>
              <a:t>10/14/2024</a:t>
            </a:fld>
            <a:endParaRPr lang="en-US"/>
          </a:p>
        </p:txBody>
      </p:sp>
      <p:sp>
        <p:nvSpPr>
          <p:cNvPr id="7" name="Footer Placeholder 6">
            <a:extLst>
              <a:ext uri="{FF2B5EF4-FFF2-40B4-BE49-F238E27FC236}">
                <a16:creationId xmlns:a16="http://schemas.microsoft.com/office/drawing/2014/main" id="{958D13E1-3A34-43A4-9A9E-36AA97573910}"/>
              </a:ext>
            </a:extLst>
          </p:cNvPr>
          <p:cNvSpPr>
            <a:spLocks noGrp="1"/>
          </p:cNvSpPr>
          <p:nvPr>
            <p:ph type="ftr" sz="quarter" idx="16"/>
          </p:nvPr>
        </p:nvSpPr>
        <p:spPr/>
        <p:txBody>
          <a:bodyPr/>
          <a:lstStyle/>
          <a:p>
            <a:pPr algn="l"/>
            <a:r>
              <a:rPr lang="en-US"/>
              <a:t>DOCUMENT INTERNE CONFIDENTIEL</a:t>
            </a:r>
            <a:endParaRPr lang="en-US" dirty="0"/>
          </a:p>
        </p:txBody>
      </p:sp>
      <p:sp>
        <p:nvSpPr>
          <p:cNvPr id="9" name="Slide Number Placeholder 8">
            <a:extLst>
              <a:ext uri="{FF2B5EF4-FFF2-40B4-BE49-F238E27FC236}">
                <a16:creationId xmlns:a16="http://schemas.microsoft.com/office/drawing/2014/main" id="{C779AEF6-0861-4BED-8DBA-F8E201DBF67A}"/>
              </a:ext>
            </a:extLst>
          </p:cNvPr>
          <p:cNvSpPr>
            <a:spLocks noGrp="1"/>
          </p:cNvSpPr>
          <p:nvPr>
            <p:ph type="sldNum" sz="quarter" idx="17"/>
          </p:nvPr>
        </p:nvSpPr>
        <p:spPr/>
        <p:txBody>
          <a:bodyPr/>
          <a:lstStyle/>
          <a:p>
            <a:fld id="{6C385236-B7BA-4938-9EA6-6DEC8CA653D7}" type="slidenum">
              <a:rPr lang="en-US" smtClean="0"/>
              <a:pPr/>
              <a:t>‹N°›</a:t>
            </a:fld>
            <a:endParaRPr lang="en-US"/>
          </a:p>
        </p:txBody>
      </p:sp>
    </p:spTree>
    <p:extLst>
      <p:ext uri="{BB962C8B-B14F-4D97-AF65-F5344CB8AC3E}">
        <p14:creationId xmlns:p14="http://schemas.microsoft.com/office/powerpoint/2010/main" val="2725014912"/>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wa elementy zawartości">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36B0225-7039-48B3-98CA-F9C79F378E5B}"/>
              </a:ext>
            </a:extLst>
          </p:cNvPr>
          <p:cNvSpPr>
            <a:spLocks noGrp="1"/>
          </p:cNvSpPr>
          <p:nvPr>
            <p:ph type="dt" sz="half" idx="20"/>
          </p:nvPr>
        </p:nvSpPr>
        <p:spPr/>
        <p:txBody>
          <a:bodyPr/>
          <a:lstStyle/>
          <a:p>
            <a:fld id="{F23C024B-E9CF-4BE0-BFC8-488B7AF9B130}" type="datetime1">
              <a:rPr lang="en-US" smtClean="0"/>
              <a:t>10/14/2024</a:t>
            </a:fld>
            <a:endParaRPr lang="en-US"/>
          </a:p>
        </p:txBody>
      </p:sp>
      <p:sp>
        <p:nvSpPr>
          <p:cNvPr id="3" name="Footer Placeholder 2">
            <a:extLst>
              <a:ext uri="{FF2B5EF4-FFF2-40B4-BE49-F238E27FC236}">
                <a16:creationId xmlns:a16="http://schemas.microsoft.com/office/drawing/2014/main" id="{782861D1-EF2F-4EB2-AEF2-E522D67DA9D4}"/>
              </a:ext>
            </a:extLst>
          </p:cNvPr>
          <p:cNvSpPr>
            <a:spLocks noGrp="1"/>
          </p:cNvSpPr>
          <p:nvPr>
            <p:ph type="ftr" sz="quarter" idx="21"/>
          </p:nvPr>
        </p:nvSpPr>
        <p:spPr/>
        <p:txBody>
          <a:bodyPr/>
          <a:lstStyle/>
          <a:p>
            <a:pPr algn="l"/>
            <a:r>
              <a:rPr lang="en-US"/>
              <a:t>DOCUMENT INTERNE CONFIDENTIEL</a:t>
            </a:r>
            <a:endParaRPr lang="en-US" dirty="0"/>
          </a:p>
        </p:txBody>
      </p:sp>
      <p:sp>
        <p:nvSpPr>
          <p:cNvPr id="4" name="Slide Number Placeholder 3">
            <a:extLst>
              <a:ext uri="{FF2B5EF4-FFF2-40B4-BE49-F238E27FC236}">
                <a16:creationId xmlns:a16="http://schemas.microsoft.com/office/drawing/2014/main" id="{53C9D6DA-69E9-442F-A773-A891DDE182EB}"/>
              </a:ext>
            </a:extLst>
          </p:cNvPr>
          <p:cNvSpPr>
            <a:spLocks noGrp="1"/>
          </p:cNvSpPr>
          <p:nvPr>
            <p:ph type="sldNum" sz="quarter" idx="22"/>
          </p:nvPr>
        </p:nvSpPr>
        <p:spPr/>
        <p:txBody>
          <a:bodyPr/>
          <a:lstStyle/>
          <a:p>
            <a:fld id="{6C385236-B7BA-4938-9EA6-6DEC8CA653D7}" type="slidenum">
              <a:rPr lang="en-US" smtClean="0"/>
              <a:pPr/>
              <a:t>‹N°›</a:t>
            </a:fld>
            <a:endParaRPr lang="en-US"/>
          </a:p>
        </p:txBody>
      </p:sp>
      <p:sp>
        <p:nvSpPr>
          <p:cNvPr id="14" name="Content Placeholder 15">
            <a:extLst>
              <a:ext uri="{FF2B5EF4-FFF2-40B4-BE49-F238E27FC236}">
                <a16:creationId xmlns:a16="http://schemas.microsoft.com/office/drawing/2014/main" id="{0E30B8C3-99BC-4EA8-9F51-16441ACFF127}"/>
              </a:ext>
            </a:extLst>
          </p:cNvPr>
          <p:cNvSpPr>
            <a:spLocks noGrp="1"/>
          </p:cNvSpPr>
          <p:nvPr>
            <p:ph sz="quarter" idx="18"/>
          </p:nvPr>
        </p:nvSpPr>
        <p:spPr>
          <a:xfrm>
            <a:off x="479425" y="1520455"/>
            <a:ext cx="5453230" cy="4610837"/>
          </a:xfrm>
          <a:solidFill>
            <a:schemeClr val="bg1"/>
          </a:solidFill>
          <a:effectLst>
            <a:outerShdw blurRad="139700" sx="102000" sy="102000" algn="ctr" rotWithShape="0">
              <a:schemeClr val="bg2">
                <a:alpha val="30000"/>
              </a:schemeClr>
            </a:outerShdw>
          </a:effectLst>
        </p:spPr>
        <p:txBody>
          <a:bodyPr lIns="216000" tIns="216000" rIns="180000" bIns="21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pl-PL" noProof="0"/>
              <a:t>Kliknij, aby edytować style wzorca tekstu</a:t>
            </a:r>
          </a:p>
          <a:p>
            <a:pPr lvl="1"/>
            <a:r>
              <a:rPr lang="pl-PL" noProof="0"/>
              <a:t>Drugi poziom</a:t>
            </a:r>
          </a:p>
          <a:p>
            <a:pPr lvl="2"/>
            <a:r>
              <a:rPr lang="pl-PL" noProof="0"/>
              <a:t>Trzeci poziom</a:t>
            </a:r>
          </a:p>
          <a:p>
            <a:pPr lvl="3"/>
            <a:r>
              <a:rPr lang="pl-PL" noProof="0"/>
              <a:t>Czwarty poziom</a:t>
            </a:r>
          </a:p>
          <a:p>
            <a:pPr lvl="4"/>
            <a:r>
              <a:rPr lang="pl-PL" noProof="0"/>
              <a:t>Piąty poziom</a:t>
            </a:r>
            <a:endParaRPr lang="en-US" noProof="0" dirty="0"/>
          </a:p>
        </p:txBody>
      </p:sp>
      <p:sp>
        <p:nvSpPr>
          <p:cNvPr id="15" name="Content Placeholder 15">
            <a:extLst>
              <a:ext uri="{FF2B5EF4-FFF2-40B4-BE49-F238E27FC236}">
                <a16:creationId xmlns:a16="http://schemas.microsoft.com/office/drawing/2014/main" id="{75D73B26-0895-4883-BA0C-764814FBE6E2}"/>
              </a:ext>
            </a:extLst>
          </p:cNvPr>
          <p:cNvSpPr>
            <a:spLocks noGrp="1"/>
          </p:cNvSpPr>
          <p:nvPr>
            <p:ph sz="quarter" idx="23"/>
          </p:nvPr>
        </p:nvSpPr>
        <p:spPr>
          <a:xfrm>
            <a:off x="6257393" y="1520455"/>
            <a:ext cx="5453230" cy="4610837"/>
          </a:xfrm>
          <a:solidFill>
            <a:schemeClr val="bg1"/>
          </a:solidFill>
          <a:effectLst>
            <a:outerShdw blurRad="139700" sx="102000" sy="102000" algn="ctr" rotWithShape="0">
              <a:schemeClr val="bg2">
                <a:alpha val="30000"/>
              </a:schemeClr>
            </a:outerShdw>
          </a:effectLst>
        </p:spPr>
        <p:txBody>
          <a:bodyPr lIns="216000" tIns="216000" rIns="180000" bIns="21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pl-PL" noProof="0"/>
              <a:t>Kliknij, aby edytować style wzorca tekstu</a:t>
            </a:r>
          </a:p>
          <a:p>
            <a:pPr lvl="1"/>
            <a:r>
              <a:rPr lang="pl-PL" noProof="0"/>
              <a:t>Drugi poziom</a:t>
            </a:r>
          </a:p>
          <a:p>
            <a:pPr lvl="2"/>
            <a:r>
              <a:rPr lang="pl-PL" noProof="0"/>
              <a:t>Trzeci poziom</a:t>
            </a:r>
          </a:p>
          <a:p>
            <a:pPr lvl="3"/>
            <a:r>
              <a:rPr lang="pl-PL" noProof="0"/>
              <a:t>Czwarty poziom</a:t>
            </a:r>
          </a:p>
          <a:p>
            <a:pPr lvl="4"/>
            <a:r>
              <a:rPr lang="pl-PL" noProof="0"/>
              <a:t>Piąty poziom</a:t>
            </a:r>
            <a:endParaRPr lang="en-US" noProof="0" dirty="0"/>
          </a:p>
        </p:txBody>
      </p:sp>
      <p:sp>
        <p:nvSpPr>
          <p:cNvPr id="9" name="Text Placeholder 7">
            <a:extLst>
              <a:ext uri="{FF2B5EF4-FFF2-40B4-BE49-F238E27FC236}">
                <a16:creationId xmlns:a16="http://schemas.microsoft.com/office/drawing/2014/main" id="{5933180D-75FE-4F14-8D5E-D9A2074AA930}"/>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dirty="0"/>
              <a:t>Click to insert </a:t>
            </a:r>
            <a:r>
              <a:rPr lang="en-US" dirty="0" err="1"/>
              <a:t>subheadline</a:t>
            </a:r>
            <a:endParaRPr lang="en-US" dirty="0"/>
          </a:p>
        </p:txBody>
      </p:sp>
      <p:sp>
        <p:nvSpPr>
          <p:cNvPr id="10" name="Title Placeholder 1">
            <a:extLst>
              <a:ext uri="{FF2B5EF4-FFF2-40B4-BE49-F238E27FC236}">
                <a16:creationId xmlns:a16="http://schemas.microsoft.com/office/drawing/2014/main" id="{D00FB905-32CD-42E9-8258-F12B297987F6}"/>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dirty="0"/>
              <a:t>Insert headline</a:t>
            </a:r>
          </a:p>
        </p:txBody>
      </p:sp>
    </p:spTree>
    <p:extLst>
      <p:ext uri="{BB962C8B-B14F-4D97-AF65-F5344CB8AC3E}">
        <p14:creationId xmlns:p14="http://schemas.microsoft.com/office/powerpoint/2010/main" val="1121854943"/>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16" name="Content Placeholder 15"/>
          <p:cNvSpPr>
            <a:spLocks noGrp="1"/>
          </p:cNvSpPr>
          <p:nvPr>
            <p:ph sz="quarter" idx="18"/>
          </p:nvPr>
        </p:nvSpPr>
        <p:spPr>
          <a:xfrm>
            <a:off x="479425" y="1520455"/>
            <a:ext cx="3559175" cy="4610837"/>
          </a:xfrm>
          <a:solidFill>
            <a:schemeClr val="bg1"/>
          </a:solidFill>
          <a:effectLst>
            <a:outerShdw blurRad="139700" sx="102000" sy="102000" algn="ctr" rotWithShape="0">
              <a:schemeClr val="bg2">
                <a:alpha val="30000"/>
              </a:schemeClr>
            </a:outerShdw>
          </a:effectLst>
        </p:spPr>
        <p:txBody>
          <a:bodyPr lIns="216000" tIns="216000" rIns="180000" bIns="21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pl-PL" noProof="0"/>
              <a:t>Kliknij, aby edytować style wzorca tekstu</a:t>
            </a:r>
          </a:p>
          <a:p>
            <a:pPr lvl="1"/>
            <a:r>
              <a:rPr lang="pl-PL" noProof="0"/>
              <a:t>Drugi poziom</a:t>
            </a:r>
          </a:p>
          <a:p>
            <a:pPr lvl="2"/>
            <a:r>
              <a:rPr lang="pl-PL" noProof="0"/>
              <a:t>Trzeci poziom</a:t>
            </a:r>
          </a:p>
          <a:p>
            <a:pPr lvl="3"/>
            <a:r>
              <a:rPr lang="pl-PL" noProof="0"/>
              <a:t>Czwarty poziom</a:t>
            </a:r>
          </a:p>
          <a:p>
            <a:pPr lvl="4"/>
            <a:r>
              <a:rPr lang="pl-PL" noProof="0"/>
              <a:t>Piąty poziom</a:t>
            </a:r>
            <a:endParaRPr lang="en-US" noProof="0" dirty="0"/>
          </a:p>
        </p:txBody>
      </p:sp>
      <p:sp>
        <p:nvSpPr>
          <p:cNvPr id="10" name="Content Placeholder 15">
            <a:extLst>
              <a:ext uri="{FF2B5EF4-FFF2-40B4-BE49-F238E27FC236}">
                <a16:creationId xmlns:a16="http://schemas.microsoft.com/office/drawing/2014/main" id="{0B733BB0-DDF7-43FE-8650-14ED80168530}"/>
              </a:ext>
            </a:extLst>
          </p:cNvPr>
          <p:cNvSpPr>
            <a:spLocks noGrp="1"/>
          </p:cNvSpPr>
          <p:nvPr>
            <p:ph sz="quarter" idx="21"/>
          </p:nvPr>
        </p:nvSpPr>
        <p:spPr>
          <a:xfrm>
            <a:off x="4316412" y="1520455"/>
            <a:ext cx="3559175" cy="4610837"/>
          </a:xfrm>
          <a:solidFill>
            <a:schemeClr val="bg1"/>
          </a:solidFill>
          <a:effectLst>
            <a:outerShdw blurRad="139700" sx="102000" sy="102000" algn="ctr" rotWithShape="0">
              <a:schemeClr val="bg2">
                <a:alpha val="30000"/>
              </a:schemeClr>
            </a:outerShdw>
          </a:effectLst>
        </p:spPr>
        <p:txBody>
          <a:bodyPr lIns="216000" tIns="216000" rIns="180000" bIns="21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pl-PL" noProof="0"/>
              <a:t>Kliknij, aby edytować style wzorca tekstu</a:t>
            </a:r>
          </a:p>
          <a:p>
            <a:pPr lvl="1"/>
            <a:r>
              <a:rPr lang="pl-PL" noProof="0"/>
              <a:t>Drugi poziom</a:t>
            </a:r>
          </a:p>
          <a:p>
            <a:pPr lvl="2"/>
            <a:r>
              <a:rPr lang="pl-PL" noProof="0"/>
              <a:t>Trzeci poziom</a:t>
            </a:r>
          </a:p>
          <a:p>
            <a:pPr lvl="3"/>
            <a:r>
              <a:rPr lang="pl-PL" noProof="0"/>
              <a:t>Czwarty poziom</a:t>
            </a:r>
          </a:p>
          <a:p>
            <a:pPr lvl="4"/>
            <a:r>
              <a:rPr lang="pl-PL" noProof="0"/>
              <a:t>Piąty poziom</a:t>
            </a:r>
            <a:endParaRPr lang="en-US" noProof="0" dirty="0"/>
          </a:p>
        </p:txBody>
      </p:sp>
      <p:sp>
        <p:nvSpPr>
          <p:cNvPr id="14" name="Content Placeholder 15">
            <a:extLst>
              <a:ext uri="{FF2B5EF4-FFF2-40B4-BE49-F238E27FC236}">
                <a16:creationId xmlns:a16="http://schemas.microsoft.com/office/drawing/2014/main" id="{40624097-47BA-486C-B254-5708E62FF98C}"/>
              </a:ext>
            </a:extLst>
          </p:cNvPr>
          <p:cNvSpPr>
            <a:spLocks noGrp="1"/>
          </p:cNvSpPr>
          <p:nvPr>
            <p:ph sz="quarter" idx="22"/>
          </p:nvPr>
        </p:nvSpPr>
        <p:spPr>
          <a:xfrm>
            <a:off x="8153400" y="1520455"/>
            <a:ext cx="3559175" cy="4610837"/>
          </a:xfrm>
          <a:solidFill>
            <a:schemeClr val="bg1"/>
          </a:solidFill>
          <a:effectLst>
            <a:outerShdw blurRad="139700" sx="102000" sy="102000" algn="ctr" rotWithShape="0">
              <a:schemeClr val="bg2">
                <a:alpha val="30000"/>
              </a:schemeClr>
            </a:outerShdw>
          </a:effectLst>
        </p:spPr>
        <p:txBody>
          <a:bodyPr lIns="216000" tIns="216000" rIns="180000" bIns="21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pl-PL" noProof="0"/>
              <a:t>Kliknij, aby edytować style wzorca tekstu</a:t>
            </a:r>
          </a:p>
          <a:p>
            <a:pPr lvl="1"/>
            <a:r>
              <a:rPr lang="pl-PL" noProof="0"/>
              <a:t>Drugi poziom</a:t>
            </a:r>
          </a:p>
          <a:p>
            <a:pPr lvl="2"/>
            <a:r>
              <a:rPr lang="pl-PL" noProof="0"/>
              <a:t>Trzeci poziom</a:t>
            </a:r>
          </a:p>
          <a:p>
            <a:pPr lvl="3"/>
            <a:r>
              <a:rPr lang="pl-PL" noProof="0"/>
              <a:t>Czwarty poziom</a:t>
            </a:r>
          </a:p>
          <a:p>
            <a:pPr lvl="4"/>
            <a:r>
              <a:rPr lang="pl-PL" noProof="0"/>
              <a:t>Piąty poziom</a:t>
            </a:r>
            <a:endParaRPr lang="en-US" noProof="0" dirty="0"/>
          </a:p>
        </p:txBody>
      </p:sp>
      <p:sp>
        <p:nvSpPr>
          <p:cNvPr id="2" name="Date Placeholder 1">
            <a:extLst>
              <a:ext uri="{FF2B5EF4-FFF2-40B4-BE49-F238E27FC236}">
                <a16:creationId xmlns:a16="http://schemas.microsoft.com/office/drawing/2014/main" id="{05A9E12F-56E6-4CE7-AC36-74FAA7DC90B1}"/>
              </a:ext>
            </a:extLst>
          </p:cNvPr>
          <p:cNvSpPr>
            <a:spLocks noGrp="1"/>
          </p:cNvSpPr>
          <p:nvPr>
            <p:ph type="dt" sz="half" idx="23"/>
          </p:nvPr>
        </p:nvSpPr>
        <p:spPr/>
        <p:txBody>
          <a:bodyPr/>
          <a:lstStyle/>
          <a:p>
            <a:fld id="{AFDAE119-0166-43E4-B10E-3658A741742C}" type="datetime1">
              <a:rPr lang="en-US" smtClean="0"/>
              <a:t>10/14/2024</a:t>
            </a:fld>
            <a:endParaRPr lang="en-US"/>
          </a:p>
        </p:txBody>
      </p:sp>
      <p:sp>
        <p:nvSpPr>
          <p:cNvPr id="3" name="Footer Placeholder 2">
            <a:extLst>
              <a:ext uri="{FF2B5EF4-FFF2-40B4-BE49-F238E27FC236}">
                <a16:creationId xmlns:a16="http://schemas.microsoft.com/office/drawing/2014/main" id="{05FCB355-B74E-4957-8F6A-00F07C389E77}"/>
              </a:ext>
            </a:extLst>
          </p:cNvPr>
          <p:cNvSpPr>
            <a:spLocks noGrp="1"/>
          </p:cNvSpPr>
          <p:nvPr>
            <p:ph type="ftr" sz="quarter" idx="24"/>
          </p:nvPr>
        </p:nvSpPr>
        <p:spPr/>
        <p:txBody>
          <a:bodyPr/>
          <a:lstStyle/>
          <a:p>
            <a:pPr algn="l"/>
            <a:r>
              <a:rPr lang="en-US"/>
              <a:t>DOCUMENT INTERNE CONFIDENTIEL</a:t>
            </a:r>
            <a:endParaRPr lang="en-US" dirty="0"/>
          </a:p>
        </p:txBody>
      </p:sp>
      <p:sp>
        <p:nvSpPr>
          <p:cNvPr id="4" name="Slide Number Placeholder 3">
            <a:extLst>
              <a:ext uri="{FF2B5EF4-FFF2-40B4-BE49-F238E27FC236}">
                <a16:creationId xmlns:a16="http://schemas.microsoft.com/office/drawing/2014/main" id="{2EA9B464-C3D1-4C04-9D0D-15CDD8B1CFE8}"/>
              </a:ext>
            </a:extLst>
          </p:cNvPr>
          <p:cNvSpPr>
            <a:spLocks noGrp="1"/>
          </p:cNvSpPr>
          <p:nvPr>
            <p:ph type="sldNum" sz="quarter" idx="25"/>
          </p:nvPr>
        </p:nvSpPr>
        <p:spPr/>
        <p:txBody>
          <a:bodyPr/>
          <a:lstStyle/>
          <a:p>
            <a:fld id="{6C385236-B7BA-4938-9EA6-6DEC8CA653D7}" type="slidenum">
              <a:rPr lang="en-US" smtClean="0"/>
              <a:pPr/>
              <a:t>‹N°›</a:t>
            </a:fld>
            <a:endParaRPr lang="en-US"/>
          </a:p>
        </p:txBody>
      </p:sp>
      <p:sp>
        <p:nvSpPr>
          <p:cNvPr id="11" name="Text Placeholder 7">
            <a:extLst>
              <a:ext uri="{FF2B5EF4-FFF2-40B4-BE49-F238E27FC236}">
                <a16:creationId xmlns:a16="http://schemas.microsoft.com/office/drawing/2014/main" id="{3BD1A00F-254A-4998-AD1B-BC5B24CBC075}"/>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dirty="0"/>
              <a:t>Click to insert </a:t>
            </a:r>
            <a:r>
              <a:rPr lang="en-US" dirty="0" err="1"/>
              <a:t>subheadline</a:t>
            </a:r>
            <a:endParaRPr lang="en-US" dirty="0"/>
          </a:p>
        </p:txBody>
      </p:sp>
      <p:sp>
        <p:nvSpPr>
          <p:cNvPr id="12" name="Title Placeholder 1">
            <a:extLst>
              <a:ext uri="{FF2B5EF4-FFF2-40B4-BE49-F238E27FC236}">
                <a16:creationId xmlns:a16="http://schemas.microsoft.com/office/drawing/2014/main" id="{C65BD86D-DE0C-4FF1-A7AE-72A2DA524962}"/>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dirty="0"/>
              <a:t>Insert headline</a:t>
            </a:r>
          </a:p>
        </p:txBody>
      </p:sp>
    </p:spTree>
    <p:extLst>
      <p:ext uri="{BB962C8B-B14F-4D97-AF65-F5344CB8AC3E}">
        <p14:creationId xmlns:p14="http://schemas.microsoft.com/office/powerpoint/2010/main" val="2833670356"/>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oleObject" Target="../embeddings/oleObject1.bin"/><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p:custDataLst>
              <p:tags r:id="rId20"/>
            </p:custDataLst>
            <p:extLst>
              <p:ext uri="{D42A27DB-BD31-4B8C-83A1-F6EECF244321}">
                <p14:modId xmlns:p14="http://schemas.microsoft.com/office/powerpoint/2010/main" val="3594057031"/>
              </p:ext>
            </p:extLst>
          </p:nvPr>
        </p:nvGraphicFramePr>
        <p:xfrm>
          <a:off x="2119" y="2118"/>
          <a:ext cx="2116" cy="2116"/>
        </p:xfrm>
        <a:graphic>
          <a:graphicData uri="http://schemas.openxmlformats.org/presentationml/2006/ole">
            <mc:AlternateContent xmlns:mc="http://schemas.openxmlformats.org/markup-compatibility/2006">
              <mc:Choice xmlns:v="urn:schemas-microsoft-com:vml" Requires="v">
                <p:oleObj name="think-cell Slide" r:id="rId21" imgW="270" imgH="270" progId="TCLayout.ActiveDocument.1">
                  <p:embed/>
                </p:oleObj>
              </mc:Choice>
              <mc:Fallback>
                <p:oleObj name="think-cell Slide" r:id="rId21" imgW="270" imgH="270" progId="TCLayout.ActiveDocument.1">
                  <p:embed/>
                  <p:pic>
                    <p:nvPicPr>
                      <p:cNvPr id="7" name="Object 6" hidden="1"/>
                      <p:cNvPicPr/>
                      <p:nvPr/>
                    </p:nvPicPr>
                    <p:blipFill>
                      <a:blip r:embed="rId22"/>
                      <a:stretch>
                        <a:fillRect/>
                      </a:stretch>
                    </p:blipFill>
                    <p:spPr>
                      <a:xfrm>
                        <a:off x="2119" y="2118"/>
                        <a:ext cx="2116" cy="2116"/>
                      </a:xfrm>
                      <a:prstGeom prst="rect">
                        <a:avLst/>
                      </a:prstGeom>
                    </p:spPr>
                  </p:pic>
                </p:oleObj>
              </mc:Fallback>
            </mc:AlternateContent>
          </a:graphicData>
        </a:graphic>
      </p:graphicFrame>
      <p:sp>
        <p:nvSpPr>
          <p:cNvPr id="2" name="Title Placeholder 1"/>
          <p:cNvSpPr>
            <a:spLocks noGrp="1"/>
          </p:cNvSpPr>
          <p:nvPr>
            <p:ph type="title"/>
          </p:nvPr>
        </p:nvSpPr>
        <p:spPr>
          <a:xfrm>
            <a:off x="479425" y="494490"/>
            <a:ext cx="11233150" cy="451808"/>
          </a:xfrm>
          <a:prstGeom prst="rect">
            <a:avLst/>
          </a:prstGeom>
        </p:spPr>
        <p:txBody>
          <a:bodyPr vert="horz" lIns="0" tIns="0" rIns="0" bIns="0" rtlCol="0" anchor="t">
            <a:noAutofit/>
          </a:bodyPr>
          <a:lstStyle/>
          <a:p>
            <a:r>
              <a:rPr lang="en-US" noProof="0" dirty="0"/>
              <a:t>Click to edit headline</a:t>
            </a:r>
          </a:p>
        </p:txBody>
      </p:sp>
      <p:sp>
        <p:nvSpPr>
          <p:cNvPr id="3" name="Text Placeholder 2"/>
          <p:cNvSpPr>
            <a:spLocks noGrp="1"/>
          </p:cNvSpPr>
          <p:nvPr>
            <p:ph type="body" idx="1"/>
          </p:nvPr>
        </p:nvSpPr>
        <p:spPr>
          <a:xfrm>
            <a:off x="479425" y="1416345"/>
            <a:ext cx="11235102" cy="4863764"/>
          </a:xfrm>
          <a:prstGeom prst="rect">
            <a:avLst/>
          </a:prstGeom>
        </p:spPr>
        <p:txBody>
          <a:bodyPr vert="horz" lIns="0" tIns="0" rIns="0" bIns="0" rtlCol="0">
            <a:noAutofit/>
          </a:bodyPr>
          <a:lstStyle/>
          <a:p>
            <a:pPr lvl="0"/>
            <a:r>
              <a:rPr lang="pl-PL" noProof="0"/>
              <a:t>Kliknij, aby edytować style wzorca tekstu</a:t>
            </a:r>
          </a:p>
          <a:p>
            <a:pPr lvl="1"/>
            <a:r>
              <a:rPr lang="pl-PL" noProof="0"/>
              <a:t>Drugi poziom</a:t>
            </a:r>
          </a:p>
          <a:p>
            <a:pPr lvl="2"/>
            <a:r>
              <a:rPr lang="pl-PL" noProof="0"/>
              <a:t>Trzeci poziom</a:t>
            </a:r>
          </a:p>
          <a:p>
            <a:pPr lvl="3"/>
            <a:r>
              <a:rPr lang="pl-PL" noProof="0"/>
              <a:t>Czwarty poziom</a:t>
            </a:r>
          </a:p>
          <a:p>
            <a:pPr lvl="4"/>
            <a:r>
              <a:rPr lang="pl-PL" noProof="0"/>
              <a:t>Piąty poziom</a:t>
            </a:r>
            <a:endParaRPr lang="en-US" noProof="0" dirty="0"/>
          </a:p>
        </p:txBody>
      </p:sp>
      <p:sp>
        <p:nvSpPr>
          <p:cNvPr id="4" name="Date Placeholder 3"/>
          <p:cNvSpPr>
            <a:spLocks noGrp="1"/>
          </p:cNvSpPr>
          <p:nvPr>
            <p:ph type="dt" sz="half" idx="2"/>
          </p:nvPr>
        </p:nvSpPr>
        <p:spPr>
          <a:xfrm>
            <a:off x="3008551" y="6529068"/>
            <a:ext cx="759950" cy="153888"/>
          </a:xfrm>
          <a:prstGeom prst="rect">
            <a:avLst/>
          </a:prstGeom>
        </p:spPr>
        <p:txBody>
          <a:bodyPr vert="horz" wrap="square" lIns="0" tIns="0" rIns="0" bIns="0" rtlCol="0" anchor="ctr">
            <a:spAutoFit/>
          </a:bodyPr>
          <a:lstStyle>
            <a:lvl1pPr algn="l">
              <a:defRPr sz="1000">
                <a:solidFill>
                  <a:schemeClr val="bg2"/>
                </a:solidFill>
              </a:defRPr>
            </a:lvl1pPr>
          </a:lstStyle>
          <a:p>
            <a:fld id="{C5D5E7F4-1485-41D4-8416-6D51AEDE3218}" type="datetime1">
              <a:rPr lang="en-US" smtClean="0"/>
              <a:t>10/14/2024</a:t>
            </a:fld>
            <a:endParaRPr lang="en-US"/>
          </a:p>
        </p:txBody>
      </p:sp>
      <p:sp>
        <p:nvSpPr>
          <p:cNvPr id="5" name="Footer Placeholder 4"/>
          <p:cNvSpPr>
            <a:spLocks noGrp="1"/>
          </p:cNvSpPr>
          <p:nvPr>
            <p:ph type="ftr" sz="quarter" idx="3"/>
          </p:nvPr>
        </p:nvSpPr>
        <p:spPr>
          <a:xfrm>
            <a:off x="920895" y="6529068"/>
            <a:ext cx="2926080" cy="153888"/>
          </a:xfrm>
          <a:prstGeom prst="rect">
            <a:avLst/>
          </a:prstGeom>
        </p:spPr>
        <p:txBody>
          <a:bodyPr vert="horz" wrap="square" lIns="0" tIns="0" rIns="0" bIns="0" rtlCol="0" anchor="ctr">
            <a:spAutoFit/>
          </a:bodyPr>
          <a:lstStyle>
            <a:lvl1pPr algn="ctr">
              <a:defRPr sz="1000">
                <a:solidFill>
                  <a:schemeClr val="bg2"/>
                </a:solidFill>
              </a:defRPr>
            </a:lvl1pPr>
          </a:lstStyle>
          <a:p>
            <a:pPr algn="l"/>
            <a:r>
              <a:rPr lang="en-US"/>
              <a:t>DOCUMENT INTERNE CONFIDENTIEL</a:t>
            </a:r>
            <a:endParaRPr lang="en-US" dirty="0"/>
          </a:p>
        </p:txBody>
      </p:sp>
      <p:sp>
        <p:nvSpPr>
          <p:cNvPr id="6" name="Slide Number Placeholder 5"/>
          <p:cNvSpPr>
            <a:spLocks noGrp="1"/>
          </p:cNvSpPr>
          <p:nvPr>
            <p:ph type="sldNum" sz="quarter" idx="4"/>
          </p:nvPr>
        </p:nvSpPr>
        <p:spPr>
          <a:xfrm>
            <a:off x="479426" y="6529068"/>
            <a:ext cx="270170" cy="153888"/>
          </a:xfrm>
          <a:prstGeom prst="rect">
            <a:avLst/>
          </a:prstGeom>
        </p:spPr>
        <p:txBody>
          <a:bodyPr vert="horz" wrap="square" lIns="0" tIns="0" rIns="0" bIns="0" rtlCol="0" anchor="ctr">
            <a:spAutoFit/>
          </a:bodyPr>
          <a:lstStyle>
            <a:lvl1pPr algn="l">
              <a:defRPr sz="1000">
                <a:solidFill>
                  <a:schemeClr val="bg2"/>
                </a:solidFill>
              </a:defRPr>
            </a:lvl1pPr>
          </a:lstStyle>
          <a:p>
            <a:fld id="{6C385236-B7BA-4938-9EA6-6DEC8CA653D7}" type="slidenum">
              <a:rPr lang="en-US" smtClean="0"/>
              <a:pPr/>
              <a:t>‹N°›</a:t>
            </a:fld>
            <a:endParaRPr lang="en-US" dirty="0"/>
          </a:p>
        </p:txBody>
      </p:sp>
      <p:pic>
        <p:nvPicPr>
          <p:cNvPr id="60" name="Picture 59">
            <a:extLst>
              <a:ext uri="{FF2B5EF4-FFF2-40B4-BE49-F238E27FC236}">
                <a16:creationId xmlns:a16="http://schemas.microsoft.com/office/drawing/2014/main" id="{E554F899-0C42-4584-AB31-B3CB5C39A5FE}"/>
              </a:ext>
            </a:extLst>
          </p:cNvPr>
          <p:cNvPicPr>
            <a:picLocks noChangeAspect="1"/>
          </p:cNvPicPr>
          <p:nvPr userDrawn="1"/>
        </p:nvPicPr>
        <p:blipFill>
          <a:blip r:embed="rId23" cstate="hqprint">
            <a:extLst>
              <a:ext uri="{28A0092B-C50C-407E-A947-70E740481C1C}">
                <a14:useLocalDpi xmlns:a14="http://schemas.microsoft.com/office/drawing/2010/main"/>
              </a:ext>
            </a:extLst>
          </a:blip>
          <a:stretch>
            <a:fillRect/>
          </a:stretch>
        </p:blipFill>
        <p:spPr>
          <a:xfrm>
            <a:off x="10221763" y="6280109"/>
            <a:ext cx="1698923" cy="578036"/>
          </a:xfrm>
          <a:prstGeom prst="rect">
            <a:avLst/>
          </a:prstGeom>
        </p:spPr>
      </p:pic>
      <p:cxnSp>
        <p:nvCxnSpPr>
          <p:cNvPr id="9" name="Straight Connector 8">
            <a:extLst>
              <a:ext uri="{FF2B5EF4-FFF2-40B4-BE49-F238E27FC236}">
                <a16:creationId xmlns:a16="http://schemas.microsoft.com/office/drawing/2014/main" id="{79F4330D-ED58-4D57-AF19-921FEB513F99}"/>
              </a:ext>
            </a:extLst>
          </p:cNvPr>
          <p:cNvCxnSpPr/>
          <p:nvPr userDrawn="1"/>
        </p:nvCxnSpPr>
        <p:spPr>
          <a:xfrm>
            <a:off x="759891" y="6529068"/>
            <a:ext cx="0" cy="153888"/>
          </a:xfrm>
          <a:prstGeom prst="line">
            <a:avLst/>
          </a:prstGeom>
          <a:ln w="3175">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565658"/>
      </p:ext>
    </p:extLst>
  </p:cSld>
  <p:clrMap bg1="lt1" tx1="dk1" bg2="lt2" tx2="dk2" accent1="accent1" accent2="accent2" accent3="accent3" accent4="accent4" accent5="accent5" accent6="accent6" hlink="hlink" folHlink="folHlink"/>
  <p:sldLayoutIdLst>
    <p:sldLayoutId id="2147483649" r:id="rId1"/>
    <p:sldLayoutId id="2147483697" r:id="rId2"/>
    <p:sldLayoutId id="2147483735" r:id="rId3"/>
    <p:sldLayoutId id="2147483698" r:id="rId4"/>
    <p:sldLayoutId id="2147483660" r:id="rId5"/>
    <p:sldLayoutId id="2147483725" r:id="rId6"/>
    <p:sldLayoutId id="2147483650" r:id="rId7"/>
    <p:sldLayoutId id="2147483652" r:id="rId8"/>
    <p:sldLayoutId id="2147483721" r:id="rId9"/>
    <p:sldLayoutId id="2147483724" r:id="rId10"/>
    <p:sldLayoutId id="2147483653" r:id="rId11"/>
    <p:sldLayoutId id="2147483723" r:id="rId12"/>
    <p:sldLayoutId id="2147483654" r:id="rId13"/>
    <p:sldLayoutId id="2147483732" r:id="rId14"/>
    <p:sldLayoutId id="2147483731" r:id="rId15"/>
    <p:sldLayoutId id="2147483728" r:id="rId16"/>
    <p:sldLayoutId id="2147483736" r:id="rId17"/>
    <p:sldLayoutId id="2147483720" r:id="rId18"/>
  </p:sldLayoutIdLst>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hf hdr="0" dt="0"/>
  <p:txStyles>
    <p:titleStyle>
      <a:lvl1pPr algn="l" defTabSz="1023967" rtl="0" eaLnBrk="1" latinLnBrk="0" hangingPunct="1">
        <a:lnSpc>
          <a:spcPts val="3100"/>
        </a:lnSpc>
        <a:spcBef>
          <a:spcPct val="0"/>
        </a:spcBef>
        <a:spcAft>
          <a:spcPts val="400"/>
        </a:spcAft>
        <a:buNone/>
        <a:tabLst>
          <a:tab pos="989013" algn="l"/>
        </a:tabLst>
        <a:defRPr sz="2800" b="1" kern="1200">
          <a:solidFill>
            <a:schemeClr val="tx1"/>
          </a:solidFill>
          <a:latin typeface="+mj-lt"/>
          <a:ea typeface="+mj-ea"/>
          <a:cs typeface="+mj-cs"/>
        </a:defRPr>
      </a:lvl1pPr>
    </p:titleStyle>
    <p:bodyStyle>
      <a:lvl1pPr marL="199105" indent="-199105" algn="l" defTabSz="1023967" rtl="0" eaLnBrk="1" latinLnBrk="0" hangingPunct="1">
        <a:lnSpc>
          <a:spcPct val="120000"/>
        </a:lnSpc>
        <a:spcBef>
          <a:spcPct val="20000"/>
        </a:spcBef>
        <a:buFont typeface="Arial" panose="020B0604020202020204" pitchFamily="34" charset="0"/>
        <a:buChar char="•"/>
        <a:defRPr sz="1400" kern="1200">
          <a:solidFill>
            <a:schemeClr val="tx1"/>
          </a:solidFill>
          <a:latin typeface="+mn-lt"/>
          <a:ea typeface="+mn-ea"/>
          <a:cs typeface="+mn-cs"/>
        </a:defRPr>
      </a:lvl1pPr>
      <a:lvl2pPr marL="398209" indent="-199105" algn="l" defTabSz="1023967" rtl="0" eaLnBrk="1" latinLnBrk="0" hangingPunct="1">
        <a:lnSpc>
          <a:spcPct val="120000"/>
        </a:lnSpc>
        <a:spcBef>
          <a:spcPct val="20000"/>
        </a:spcBef>
        <a:buFont typeface="Arial" panose="020B0604020202020204" pitchFamily="34" charset="0"/>
        <a:buChar char="–"/>
        <a:defRPr sz="1400" kern="1200">
          <a:solidFill>
            <a:schemeClr val="tx1"/>
          </a:solidFill>
          <a:latin typeface="+mn-lt"/>
          <a:ea typeface="+mn-ea"/>
          <a:cs typeface="+mn-cs"/>
        </a:defRPr>
      </a:lvl2pPr>
      <a:lvl3pPr marL="597314" indent="-199105" algn="l" defTabSz="1023967" rtl="0" eaLnBrk="1" latinLnBrk="0" hangingPunct="1">
        <a:lnSpc>
          <a:spcPct val="120000"/>
        </a:lnSpc>
        <a:spcBef>
          <a:spcPct val="20000"/>
        </a:spcBef>
        <a:buFont typeface="Courier New" panose="02070309020205020404" pitchFamily="49" charset="0"/>
        <a:buChar char="o"/>
        <a:defRPr sz="1300" kern="1200">
          <a:solidFill>
            <a:schemeClr val="tx1"/>
          </a:solidFill>
          <a:latin typeface="+mn-lt"/>
          <a:ea typeface="+mn-ea"/>
          <a:cs typeface="+mn-cs"/>
        </a:defRPr>
      </a:lvl3pPr>
      <a:lvl4pPr marL="810641" indent="-213327" algn="l" defTabSz="1023967" rtl="0" eaLnBrk="1" latinLnBrk="0" hangingPunct="1">
        <a:lnSpc>
          <a:spcPct val="120000"/>
        </a:lnSpc>
        <a:spcBef>
          <a:spcPct val="20000"/>
        </a:spcBef>
        <a:buFont typeface="Courier New" panose="02070309020205020404" pitchFamily="49" charset="0"/>
        <a:buChar char="o"/>
        <a:defRPr sz="1200" kern="1200">
          <a:solidFill>
            <a:schemeClr val="tx1"/>
          </a:solidFill>
          <a:latin typeface="+mn-lt"/>
          <a:ea typeface="+mn-ea"/>
          <a:cs typeface="+mn-cs"/>
        </a:defRPr>
      </a:lvl4pPr>
      <a:lvl5pPr marL="1009745" indent="-199105" algn="l" defTabSz="1023967" rtl="0" eaLnBrk="1" latinLnBrk="0" hangingPunct="1">
        <a:lnSpc>
          <a:spcPct val="120000"/>
        </a:lnSpc>
        <a:spcBef>
          <a:spcPct val="20000"/>
        </a:spcBef>
        <a:buFont typeface="Courier New" panose="02070309020205020404" pitchFamily="49" charset="0"/>
        <a:buChar char="o"/>
        <a:defRPr sz="1200" kern="120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p:bodyStyle>
    <p:otherStyle>
      <a:defPPr>
        <a:defRPr lang="en-US"/>
      </a:defPPr>
      <a:lvl1pPr marL="0" algn="l" defTabSz="1023967" rtl="0" eaLnBrk="1" latinLnBrk="0" hangingPunct="1">
        <a:defRPr sz="2000" kern="1200">
          <a:solidFill>
            <a:schemeClr val="tx1"/>
          </a:solidFill>
          <a:latin typeface="+mn-lt"/>
          <a:ea typeface="+mn-ea"/>
          <a:cs typeface="+mn-cs"/>
        </a:defRPr>
      </a:lvl1pPr>
      <a:lvl2pPr marL="511984" algn="l" defTabSz="1023967" rtl="0" eaLnBrk="1" latinLnBrk="0" hangingPunct="1">
        <a:defRPr sz="2000" kern="1200">
          <a:solidFill>
            <a:schemeClr val="tx1"/>
          </a:solidFill>
          <a:latin typeface="+mn-lt"/>
          <a:ea typeface="+mn-ea"/>
          <a:cs typeface="+mn-cs"/>
        </a:defRPr>
      </a:lvl2pPr>
      <a:lvl3pPr marL="1023967" algn="l" defTabSz="1023967" rtl="0" eaLnBrk="1" latinLnBrk="0" hangingPunct="1">
        <a:defRPr sz="2000" kern="1200">
          <a:solidFill>
            <a:schemeClr val="tx1"/>
          </a:solidFill>
          <a:latin typeface="+mn-lt"/>
          <a:ea typeface="+mn-ea"/>
          <a:cs typeface="+mn-cs"/>
        </a:defRPr>
      </a:lvl3pPr>
      <a:lvl4pPr marL="1535951" algn="l" defTabSz="1023967" rtl="0" eaLnBrk="1" latinLnBrk="0" hangingPunct="1">
        <a:defRPr sz="2000" kern="1200">
          <a:solidFill>
            <a:schemeClr val="tx1"/>
          </a:solidFill>
          <a:latin typeface="+mn-lt"/>
          <a:ea typeface="+mn-ea"/>
          <a:cs typeface="+mn-cs"/>
        </a:defRPr>
      </a:lvl4pPr>
      <a:lvl5pPr marL="2047934" algn="l" defTabSz="1023967" rtl="0" eaLnBrk="1" latinLnBrk="0" hangingPunct="1">
        <a:defRPr sz="2000" kern="1200">
          <a:solidFill>
            <a:schemeClr val="tx1"/>
          </a:solidFill>
          <a:latin typeface="+mn-lt"/>
          <a:ea typeface="+mn-ea"/>
          <a:cs typeface="+mn-cs"/>
        </a:defRPr>
      </a:lvl5pPr>
      <a:lvl6pPr marL="2559918" algn="l" defTabSz="1023967" rtl="0" eaLnBrk="1" latinLnBrk="0" hangingPunct="1">
        <a:defRPr sz="2000" kern="1200">
          <a:solidFill>
            <a:schemeClr val="tx1"/>
          </a:solidFill>
          <a:latin typeface="+mn-lt"/>
          <a:ea typeface="+mn-ea"/>
          <a:cs typeface="+mn-cs"/>
        </a:defRPr>
      </a:lvl6pPr>
      <a:lvl7pPr marL="3071901" algn="l" defTabSz="1023967" rtl="0" eaLnBrk="1" latinLnBrk="0" hangingPunct="1">
        <a:defRPr sz="2000" kern="1200">
          <a:solidFill>
            <a:schemeClr val="tx1"/>
          </a:solidFill>
          <a:latin typeface="+mn-lt"/>
          <a:ea typeface="+mn-ea"/>
          <a:cs typeface="+mn-cs"/>
        </a:defRPr>
      </a:lvl7pPr>
      <a:lvl8pPr marL="3583884" algn="l" defTabSz="1023967" rtl="0" eaLnBrk="1" latinLnBrk="0" hangingPunct="1">
        <a:defRPr sz="2000" kern="1200">
          <a:solidFill>
            <a:schemeClr val="tx1"/>
          </a:solidFill>
          <a:latin typeface="+mn-lt"/>
          <a:ea typeface="+mn-ea"/>
          <a:cs typeface="+mn-cs"/>
        </a:defRPr>
      </a:lvl8pPr>
      <a:lvl9pPr marL="4095868" algn="l" defTabSz="1023967" rtl="0" eaLnBrk="1" latinLnBrk="0" hangingPunct="1">
        <a:defRPr sz="20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userDrawn="1">
          <p15:clr>
            <a:srgbClr val="F26B43"/>
          </p15:clr>
        </p15:guide>
        <p15:guide id="2" pos="302" userDrawn="1">
          <p15:clr>
            <a:srgbClr val="F26B43"/>
          </p15:clr>
        </p15:guide>
        <p15:guide id="4" orient="horz" pos="3952" userDrawn="1">
          <p15:clr>
            <a:srgbClr val="F26B43"/>
          </p15:clr>
        </p15:guide>
        <p15:guide id="5" pos="7378" userDrawn="1">
          <p15:clr>
            <a:srgbClr val="F26B43"/>
          </p15:clr>
        </p15:guide>
        <p15:guide id="10" orient="horz" pos="890" userDrawn="1">
          <p15:clr>
            <a:srgbClr val="F26B43"/>
          </p15:clr>
        </p15:guide>
        <p15:guide id="18" pos="1317" userDrawn="1">
          <p15:clr>
            <a:srgbClr val="A4A3A4"/>
          </p15:clr>
        </p15:guide>
        <p15:guide id="19" pos="1452" userDrawn="1">
          <p15:clr>
            <a:srgbClr val="A4A3A4"/>
          </p15:clr>
        </p15:guide>
        <p15:guide id="22" pos="2544" userDrawn="1">
          <p15:clr>
            <a:srgbClr val="A4A3A4"/>
          </p15:clr>
        </p15:guide>
        <p15:guide id="23" pos="2679" userDrawn="1">
          <p15:clr>
            <a:srgbClr val="A4A3A4"/>
          </p15:clr>
        </p15:guide>
        <p15:guide id="26" pos="3771" userDrawn="1">
          <p15:clr>
            <a:srgbClr val="A4A3A4"/>
          </p15:clr>
        </p15:guide>
        <p15:guide id="27" pos="3906" userDrawn="1">
          <p15:clr>
            <a:srgbClr val="A4A3A4"/>
          </p15:clr>
        </p15:guide>
        <p15:guide id="30" pos="4998" userDrawn="1">
          <p15:clr>
            <a:srgbClr val="A4A3A4"/>
          </p15:clr>
        </p15:guide>
        <p15:guide id="31" pos="5133" userDrawn="1">
          <p15:clr>
            <a:srgbClr val="A4A3A4"/>
          </p15:clr>
        </p15:guide>
        <p15:guide id="34" pos="6225" userDrawn="1">
          <p15:clr>
            <a:srgbClr val="A4A3A4"/>
          </p15:clr>
        </p15:guide>
        <p15:guide id="35" pos="6360" userDrawn="1">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customXml" Target="../ink/ink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14.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12.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image" Target="../media/image36.svg"/></Relationships>
</file>

<file path=ppt/slides/_rels/slide24.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image" Target="../media/image36.svg"/></Relationships>
</file>

<file path=ppt/slides/_rels/slide25.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6.xml"/><Relationship Id="rId1" Type="http://schemas.openxmlformats.org/officeDocument/2006/relationships/slideLayout" Target="../slideLayouts/slideLayout9.xml"/><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image" Target="../media/image36.svg"/></Relationships>
</file>

<file path=ppt/slides/_rels/slide26.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7.xml"/><Relationship Id="rId1" Type="http://schemas.openxmlformats.org/officeDocument/2006/relationships/slideLayout" Target="../slideLayouts/slideLayout9.xml"/><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image" Target="../media/image36.svg"/></Relationships>
</file>

<file path=ppt/slides/_rels/slide27.xml.rels><?xml version="1.0" encoding="UTF-8" standalone="yes"?>
<Relationships xmlns="http://schemas.openxmlformats.org/package/2006/relationships"><Relationship Id="rId3" Type="http://schemas.openxmlformats.org/officeDocument/2006/relationships/image" Target="../media/image36.svg"/><Relationship Id="rId7" Type="http://schemas.openxmlformats.org/officeDocument/2006/relationships/image" Target="../media/image40.svg"/><Relationship Id="rId2" Type="http://schemas.openxmlformats.org/officeDocument/2006/relationships/image" Target="../media/image35.png"/><Relationship Id="rId1" Type="http://schemas.openxmlformats.org/officeDocument/2006/relationships/slideLayout" Target="../slideLayouts/slideLayout9.xml"/><Relationship Id="rId6" Type="http://schemas.openxmlformats.org/officeDocument/2006/relationships/image" Target="../media/image39.png"/><Relationship Id="rId5" Type="http://schemas.openxmlformats.org/officeDocument/2006/relationships/image" Target="../media/image38.svg"/><Relationship Id="rId4" Type="http://schemas.openxmlformats.org/officeDocument/2006/relationships/image" Target="../media/image37.png"/></Relationships>
</file>

<file path=ppt/slides/_rels/slide28.xml.rels><?xml version="1.0" encoding="UTF-8" standalone="yes"?>
<Relationships xmlns="http://schemas.openxmlformats.org/package/2006/relationships"><Relationship Id="rId3" Type="http://schemas.openxmlformats.org/officeDocument/2006/relationships/image" Target="../media/image36.svg"/><Relationship Id="rId7" Type="http://schemas.openxmlformats.org/officeDocument/2006/relationships/image" Target="../media/image40.svg"/><Relationship Id="rId2" Type="http://schemas.openxmlformats.org/officeDocument/2006/relationships/image" Target="../media/image35.png"/><Relationship Id="rId1" Type="http://schemas.openxmlformats.org/officeDocument/2006/relationships/slideLayout" Target="../slideLayouts/slideLayout9.xml"/><Relationship Id="rId6" Type="http://schemas.openxmlformats.org/officeDocument/2006/relationships/image" Target="../media/image39.png"/><Relationship Id="rId5" Type="http://schemas.openxmlformats.org/officeDocument/2006/relationships/image" Target="../media/image38.svg"/><Relationship Id="rId4" Type="http://schemas.openxmlformats.org/officeDocument/2006/relationships/image" Target="../media/image37.png"/></Relationships>
</file>

<file path=ppt/slides/_rels/slide29.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image" Target="../media/image36.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9.xml"/><Relationship Id="rId1" Type="http://schemas.openxmlformats.org/officeDocument/2006/relationships/slideLayout" Target="../slideLayouts/slideLayout9.xml"/><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image" Target="../media/image36.svg"/></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13.xml"/><Relationship Id="rId5" Type="http://schemas.openxmlformats.org/officeDocument/2006/relationships/image" Target="../media/image20.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0.xml"/><Relationship Id="rId5" Type="http://schemas.openxmlformats.org/officeDocument/2006/relationships/image" Target="../media/image24.tiff"/><Relationship Id="rId4" Type="http://schemas.openxmlformats.org/officeDocument/2006/relationships/image" Target="../media/image23.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Espace réservé pour une image  7" descr="Une image contenant ciel, plein air, Véhicule terrestre, véhicule&#10;&#10;Description générée automatiquement">
            <a:extLst>
              <a:ext uri="{FF2B5EF4-FFF2-40B4-BE49-F238E27FC236}">
                <a16:creationId xmlns:a16="http://schemas.microsoft.com/office/drawing/2014/main" id="{85727306-6856-F470-8BDD-0DB3B278BEAF}"/>
              </a:ext>
            </a:extLst>
          </p:cNvPr>
          <p:cNvPicPr>
            <a:picLocks noGrp="1" noChangeAspect="1"/>
          </p:cNvPicPr>
          <p:nvPr>
            <p:ph type="pic" sz="quarter" idx="14"/>
          </p:nvPr>
        </p:nvPicPr>
        <p:blipFill>
          <a:blip r:embed="rId3"/>
          <a:srcRect t="19663" r="12812" b="20217"/>
          <a:stretch/>
        </p:blipFill>
        <p:spPr>
          <a:xfrm>
            <a:off x="0" y="-1"/>
            <a:ext cx="12203902" cy="6311235"/>
          </a:xfrm>
        </p:spPr>
      </p:pic>
      <p:sp>
        <p:nvSpPr>
          <p:cNvPr id="3" name="Title 2">
            <a:extLst>
              <a:ext uri="{FF2B5EF4-FFF2-40B4-BE49-F238E27FC236}">
                <a16:creationId xmlns:a16="http://schemas.microsoft.com/office/drawing/2014/main" id="{08F58484-5BC4-4866-93A0-0360B816257A}"/>
              </a:ext>
            </a:extLst>
          </p:cNvPr>
          <p:cNvSpPr>
            <a:spLocks noGrp="1"/>
          </p:cNvSpPr>
          <p:nvPr>
            <p:ph type="title"/>
          </p:nvPr>
        </p:nvSpPr>
        <p:spPr>
          <a:xfrm>
            <a:off x="4426138" y="492977"/>
            <a:ext cx="7911539" cy="1169582"/>
          </a:xfrm>
        </p:spPr>
        <p:txBody>
          <a:bodyPr/>
          <a:lstStyle/>
          <a:p>
            <a:r>
              <a:rPr lang="en-US" dirty="0" err="1"/>
              <a:t>Nettoyeurs</a:t>
            </a:r>
            <a:r>
              <a:rPr lang="en-US" dirty="0"/>
              <a:t> Haute Pression</a:t>
            </a:r>
            <a:br>
              <a:rPr lang="en-US" dirty="0"/>
            </a:br>
            <a:r>
              <a:rPr lang="en-US" dirty="0"/>
              <a:t>MC1C et MC2C</a:t>
            </a:r>
          </a:p>
        </p:txBody>
      </p:sp>
      <mc:AlternateContent xmlns:mc="http://schemas.openxmlformats.org/markup-compatibility/2006" xmlns:p14="http://schemas.microsoft.com/office/powerpoint/2010/main">
        <mc:Choice Requires="p14">
          <p:contentPart p14:bwMode="auto" r:id="rId4">
            <p14:nvContentPartPr>
              <p14:cNvPr id="4" name="Ink 3">
                <a:extLst>
                  <a:ext uri="{FF2B5EF4-FFF2-40B4-BE49-F238E27FC236}">
                    <a16:creationId xmlns:a16="http://schemas.microsoft.com/office/drawing/2014/main" id="{566939D6-6557-4237-898B-931BC890A7B3}"/>
                  </a:ext>
                </a:extLst>
              </p14:cNvPr>
              <p14:cNvContentPartPr/>
              <p14:nvPr/>
            </p14:nvContentPartPr>
            <p14:xfrm>
              <a:off x="-255960" y="1515154"/>
              <a:ext cx="360" cy="360"/>
            </p14:xfrm>
          </p:contentPart>
        </mc:Choice>
        <mc:Fallback xmlns="">
          <p:pic>
            <p:nvPicPr>
              <p:cNvPr id="4" name="Ink 3">
                <a:extLst>
                  <a:ext uri="{FF2B5EF4-FFF2-40B4-BE49-F238E27FC236}">
                    <a16:creationId xmlns:a16="http://schemas.microsoft.com/office/drawing/2014/main" id="{566939D6-6557-4237-898B-931BC890A7B3}"/>
                  </a:ext>
                </a:extLst>
              </p:cNvPr>
              <p:cNvPicPr/>
              <p:nvPr/>
            </p:nvPicPr>
            <p:blipFill>
              <a:blip r:embed="rId5"/>
              <a:stretch>
                <a:fillRect/>
              </a:stretch>
            </p:blipFill>
            <p:spPr>
              <a:xfrm>
                <a:off x="-264960" y="1506154"/>
                <a:ext cx="18000" cy="18000"/>
              </a:xfrm>
              <a:prstGeom prst="rect">
                <a:avLst/>
              </a:prstGeom>
            </p:spPr>
          </p:pic>
        </mc:Fallback>
      </mc:AlternateContent>
    </p:spTree>
    <p:extLst>
      <p:ext uri="{BB962C8B-B14F-4D97-AF65-F5344CB8AC3E}">
        <p14:creationId xmlns:p14="http://schemas.microsoft.com/office/powerpoint/2010/main" val="1996270453"/>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76B7C445-DFBB-EC6C-DE4A-78A00242CE14}"/>
              </a:ext>
            </a:extLst>
          </p:cNvPr>
          <p:cNvSpPr>
            <a:spLocks noGrp="1"/>
          </p:cNvSpPr>
          <p:nvPr>
            <p:ph type="ctrTitle"/>
          </p:nvPr>
        </p:nvSpPr>
        <p:spPr/>
        <p:txBody>
          <a:bodyPr/>
          <a:lstStyle/>
          <a:p>
            <a:r>
              <a:rPr lang="en-US"/>
              <a:t>2</a:t>
            </a:r>
          </a:p>
        </p:txBody>
      </p:sp>
      <p:sp>
        <p:nvSpPr>
          <p:cNvPr id="19" name="Text Placeholder 18">
            <a:extLst>
              <a:ext uri="{FF2B5EF4-FFF2-40B4-BE49-F238E27FC236}">
                <a16:creationId xmlns:a16="http://schemas.microsoft.com/office/drawing/2014/main" id="{D6CA08D8-B7A3-6596-CBA5-D34511CE0202}"/>
              </a:ext>
            </a:extLst>
          </p:cNvPr>
          <p:cNvSpPr>
            <a:spLocks noGrp="1"/>
          </p:cNvSpPr>
          <p:nvPr>
            <p:ph type="body" sz="quarter" idx="13"/>
          </p:nvPr>
        </p:nvSpPr>
        <p:spPr/>
        <p:txBody>
          <a:bodyPr/>
          <a:lstStyle/>
          <a:p>
            <a:r>
              <a:rPr lang="en-US"/>
              <a:t>Segments et applications</a:t>
            </a:r>
          </a:p>
        </p:txBody>
      </p:sp>
      <p:sp>
        <p:nvSpPr>
          <p:cNvPr id="17" name="Slide Number Placeholder 16">
            <a:extLst>
              <a:ext uri="{FF2B5EF4-FFF2-40B4-BE49-F238E27FC236}">
                <a16:creationId xmlns:a16="http://schemas.microsoft.com/office/drawing/2014/main" id="{8587BAE7-008E-8245-F871-1F78B1BA082C}"/>
              </a:ext>
            </a:extLst>
          </p:cNvPr>
          <p:cNvSpPr>
            <a:spLocks noGrp="1"/>
          </p:cNvSpPr>
          <p:nvPr>
            <p:ph type="sldNum" sz="quarter" idx="16"/>
          </p:nvPr>
        </p:nvSpPr>
        <p:spPr/>
        <p:txBody>
          <a:bodyPr/>
          <a:lstStyle/>
          <a:p>
            <a:fld id="{6C385236-B7BA-4938-9EA6-6DEC8CA653D7}" type="slidenum">
              <a:rPr lang="en-US" smtClean="0"/>
              <a:pPr/>
              <a:t>10</a:t>
            </a:fld>
            <a:endParaRPr lang="en-US"/>
          </a:p>
        </p:txBody>
      </p:sp>
    </p:spTree>
    <p:extLst>
      <p:ext uri="{BB962C8B-B14F-4D97-AF65-F5344CB8AC3E}">
        <p14:creationId xmlns:p14="http://schemas.microsoft.com/office/powerpoint/2010/main" val="3778701480"/>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15500B6-0050-BC72-0972-25398A35A4BA}"/>
              </a:ext>
            </a:extLst>
          </p:cNvPr>
          <p:cNvSpPr>
            <a:spLocks noGrp="1"/>
          </p:cNvSpPr>
          <p:nvPr>
            <p:ph type="body" sz="quarter" idx="18"/>
          </p:nvPr>
        </p:nvSpPr>
        <p:spPr>
          <a:xfrm>
            <a:off x="1454227" y="1923054"/>
            <a:ext cx="4450812" cy="558871"/>
          </a:xfrm>
        </p:spPr>
        <p:txBody>
          <a:bodyPr wrap="square">
            <a:spAutoFit/>
          </a:bodyPr>
          <a:lstStyle/>
          <a:p>
            <a:pPr marL="0" indent="0">
              <a:buNone/>
            </a:pPr>
            <a:r>
              <a:rPr lang="fr-FR" sz="1500">
                <a:latin typeface="+mj-lt"/>
              </a:rPr>
              <a:t>Principaux segments cibles</a:t>
            </a:r>
          </a:p>
          <a:p>
            <a:r>
              <a:rPr lang="fr-FR" dirty="0"/>
              <a:t>Utilisateur professionnel</a:t>
            </a:r>
          </a:p>
        </p:txBody>
      </p:sp>
      <p:sp>
        <p:nvSpPr>
          <p:cNvPr id="5" name="Slide Number Placeholder 4">
            <a:extLst>
              <a:ext uri="{FF2B5EF4-FFF2-40B4-BE49-F238E27FC236}">
                <a16:creationId xmlns:a16="http://schemas.microsoft.com/office/drawing/2014/main" id="{7B0BEAF2-350C-D310-0A59-DA972843F34D}"/>
              </a:ext>
            </a:extLst>
          </p:cNvPr>
          <p:cNvSpPr>
            <a:spLocks noGrp="1"/>
          </p:cNvSpPr>
          <p:nvPr>
            <p:ph type="sldNum" sz="quarter" idx="22"/>
          </p:nvPr>
        </p:nvSpPr>
        <p:spPr/>
        <p:txBody>
          <a:bodyPr/>
          <a:lstStyle/>
          <a:p>
            <a:fld id="{6C385236-B7BA-4938-9EA6-6DEC8CA653D7}" type="slidenum">
              <a:rPr lang="en-US" smtClean="0"/>
              <a:pPr/>
              <a:t>11</a:t>
            </a:fld>
            <a:endParaRPr lang="en-US"/>
          </a:p>
        </p:txBody>
      </p:sp>
      <p:sp>
        <p:nvSpPr>
          <p:cNvPr id="6" name="Text Placeholder 5">
            <a:extLst>
              <a:ext uri="{FF2B5EF4-FFF2-40B4-BE49-F238E27FC236}">
                <a16:creationId xmlns:a16="http://schemas.microsoft.com/office/drawing/2014/main" id="{3E5D4F84-AC09-5B04-5CAE-F2BBEFF2D624}"/>
              </a:ext>
            </a:extLst>
          </p:cNvPr>
          <p:cNvSpPr>
            <a:spLocks noGrp="1"/>
          </p:cNvSpPr>
          <p:nvPr>
            <p:ph type="body" sz="quarter" idx="14"/>
          </p:nvPr>
        </p:nvSpPr>
        <p:spPr/>
        <p:txBody>
          <a:bodyPr/>
          <a:lstStyle/>
          <a:p>
            <a:r>
              <a:rPr lang="en-US"/>
              <a:t>Applications</a:t>
            </a:r>
          </a:p>
        </p:txBody>
      </p:sp>
      <p:sp>
        <p:nvSpPr>
          <p:cNvPr id="7" name="Title 6">
            <a:extLst>
              <a:ext uri="{FF2B5EF4-FFF2-40B4-BE49-F238E27FC236}">
                <a16:creationId xmlns:a16="http://schemas.microsoft.com/office/drawing/2014/main" id="{2ABF077C-E288-11B2-B746-C5A5ED9ACDFD}"/>
              </a:ext>
            </a:extLst>
          </p:cNvPr>
          <p:cNvSpPr>
            <a:spLocks noGrp="1"/>
          </p:cNvSpPr>
          <p:nvPr>
            <p:ph type="title"/>
          </p:nvPr>
        </p:nvSpPr>
        <p:spPr>
          <a:xfrm>
            <a:off x="479425" y="494490"/>
            <a:ext cx="5506081" cy="388013"/>
          </a:xfrm>
        </p:spPr>
        <p:txBody>
          <a:bodyPr/>
          <a:lstStyle/>
          <a:p>
            <a:r>
              <a:rPr lang="en-US"/>
              <a:t>Segments</a:t>
            </a:r>
          </a:p>
        </p:txBody>
      </p:sp>
      <p:pic>
        <p:nvPicPr>
          <p:cNvPr id="20" name="Picture Placeholder 19">
            <a:extLst>
              <a:ext uri="{FF2B5EF4-FFF2-40B4-BE49-F238E27FC236}">
                <a16:creationId xmlns:a16="http://schemas.microsoft.com/office/drawing/2014/main" id="{2F8DE992-D983-B5D8-2792-70671D1CC759}"/>
              </a:ext>
            </a:extLst>
          </p:cNvPr>
          <p:cNvPicPr>
            <a:picLocks noGrp="1" noChangeAspect="1"/>
          </p:cNvPicPr>
          <p:nvPr>
            <p:ph type="pic" sz="quarter" idx="17"/>
          </p:nvPr>
        </p:nvPicPr>
        <p:blipFill rotWithShape="1">
          <a:blip r:embed="rId2" cstate="hqprint">
            <a:extLst>
              <a:ext uri="{28A0092B-C50C-407E-A947-70E740481C1C}">
                <a14:useLocalDpi xmlns:a14="http://schemas.microsoft.com/office/drawing/2010/main"/>
              </a:ext>
            </a:extLst>
          </a:blip>
          <a:srcRect/>
          <a:stretch/>
        </p:blipFill>
        <p:spPr>
          <a:xfrm>
            <a:off x="6205538" y="0"/>
            <a:ext cx="5986461" cy="6284890"/>
          </a:xfrm>
        </p:spPr>
      </p:pic>
      <p:sp>
        <p:nvSpPr>
          <p:cNvPr id="2" name="Text Placeholder 2">
            <a:extLst>
              <a:ext uri="{FF2B5EF4-FFF2-40B4-BE49-F238E27FC236}">
                <a16:creationId xmlns:a16="http://schemas.microsoft.com/office/drawing/2014/main" id="{3F0FDA6F-9160-526F-E084-D5AD1E3BEF23}"/>
              </a:ext>
            </a:extLst>
          </p:cNvPr>
          <p:cNvSpPr txBox="1">
            <a:spLocks/>
          </p:cNvSpPr>
          <p:nvPr/>
        </p:nvSpPr>
        <p:spPr>
          <a:xfrm>
            <a:off x="1454226" y="3791301"/>
            <a:ext cx="3152409" cy="1463734"/>
          </a:xfrm>
          <a:prstGeom prst="rect">
            <a:avLst/>
          </a:prstGeom>
          <a:noFill/>
        </p:spPr>
        <p:txBody>
          <a:bodyPr vert="horz" wrap="square" lIns="0" tIns="0" rIns="0" bIns="0" rtlCol="0" anchor="t">
            <a:spAutoFit/>
          </a:bodyPr>
          <a:lstStyle>
            <a:lvl1pPr marL="199105" indent="-199105" algn="l" defTabSz="1023967" rtl="0" eaLnBrk="1" latinLnBrk="0" hangingPunct="1">
              <a:lnSpc>
                <a:spcPct val="120000"/>
              </a:lnSpc>
              <a:spcBef>
                <a:spcPct val="20000"/>
              </a:spcBef>
              <a:buFont typeface="Arial" panose="020B0604020202020204" pitchFamily="34" charset="0"/>
              <a:buChar char="•"/>
              <a:defRPr sz="1400" kern="1200">
                <a:solidFill>
                  <a:schemeClr val="tx1"/>
                </a:solidFill>
                <a:latin typeface="+mn-lt"/>
                <a:ea typeface="+mn-ea"/>
                <a:cs typeface="+mn-cs"/>
              </a:defRPr>
            </a:lvl1pPr>
            <a:lvl2pPr marL="398209" indent="-199105" algn="l" defTabSz="1023967" rtl="0" eaLnBrk="1" latinLnBrk="0" hangingPunct="1">
              <a:lnSpc>
                <a:spcPct val="120000"/>
              </a:lnSpc>
              <a:spcBef>
                <a:spcPct val="20000"/>
              </a:spcBef>
              <a:buFont typeface="Arial" panose="020B0604020202020204" pitchFamily="34" charset="0"/>
              <a:buChar char="–"/>
              <a:defRPr sz="1400" kern="1200">
                <a:solidFill>
                  <a:schemeClr val="tx1"/>
                </a:solidFill>
                <a:latin typeface="+mn-lt"/>
                <a:ea typeface="+mn-ea"/>
                <a:cs typeface="+mn-cs"/>
              </a:defRPr>
            </a:lvl2pPr>
            <a:lvl3pPr marL="597314" indent="-199105" algn="l" defTabSz="1023967" rtl="0" eaLnBrk="1" latinLnBrk="0" hangingPunct="1">
              <a:lnSpc>
                <a:spcPct val="120000"/>
              </a:lnSpc>
              <a:spcBef>
                <a:spcPct val="20000"/>
              </a:spcBef>
              <a:buFont typeface="Courier New" panose="02070309020205020404" pitchFamily="49" charset="0"/>
              <a:buChar char="o"/>
              <a:defRPr sz="1300" kern="1200">
                <a:solidFill>
                  <a:schemeClr val="tx1"/>
                </a:solidFill>
                <a:latin typeface="+mn-lt"/>
                <a:ea typeface="+mn-ea"/>
                <a:cs typeface="+mn-cs"/>
              </a:defRPr>
            </a:lvl3pPr>
            <a:lvl4pPr marL="810641" indent="-213327" algn="l" defTabSz="1023967" rtl="0" eaLnBrk="1" latinLnBrk="0" hangingPunct="1">
              <a:lnSpc>
                <a:spcPct val="120000"/>
              </a:lnSpc>
              <a:spcBef>
                <a:spcPct val="20000"/>
              </a:spcBef>
              <a:buFont typeface="Courier New" panose="02070309020205020404" pitchFamily="49" charset="0"/>
              <a:buChar char="o"/>
              <a:defRPr sz="1200" kern="1200">
                <a:solidFill>
                  <a:schemeClr val="tx1"/>
                </a:solidFill>
                <a:latin typeface="+mn-lt"/>
                <a:ea typeface="+mn-ea"/>
                <a:cs typeface="+mn-cs"/>
              </a:defRPr>
            </a:lvl4pPr>
            <a:lvl5pPr marL="1009745" indent="-199105" algn="l" defTabSz="1023967" rtl="0" eaLnBrk="1" latinLnBrk="0" hangingPunct="1">
              <a:lnSpc>
                <a:spcPct val="120000"/>
              </a:lnSpc>
              <a:spcBef>
                <a:spcPct val="20000"/>
              </a:spcBef>
              <a:buFont typeface="Courier New" panose="02070309020205020404" pitchFamily="49" charset="0"/>
              <a:buChar char="o"/>
              <a:defRPr sz="1200" kern="120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a:lstStyle>
          <a:p>
            <a:pPr marL="0" indent="0">
              <a:buFont typeface="Arial" panose="020B0604020202020204" pitchFamily="34" charset="0"/>
              <a:buNone/>
            </a:pPr>
            <a:r>
              <a:rPr lang="en-US" sz="1500" dirty="0">
                <a:latin typeface="+mj-lt"/>
              </a:rPr>
              <a:t>Applications </a:t>
            </a:r>
            <a:r>
              <a:rPr lang="en-US" sz="1500" dirty="0" err="1">
                <a:latin typeface="+mj-lt"/>
              </a:rPr>
              <a:t>clés</a:t>
            </a:r>
            <a:endParaRPr lang="en-US" sz="1500" dirty="0">
              <a:latin typeface="+mj-lt"/>
            </a:endParaRPr>
          </a:p>
          <a:p>
            <a:r>
              <a:rPr lang="fr-FR" dirty="0"/>
              <a:t>Surfaces</a:t>
            </a:r>
          </a:p>
          <a:p>
            <a:r>
              <a:rPr lang="fr-FR" dirty="0"/>
              <a:t>Véhicules</a:t>
            </a:r>
          </a:p>
          <a:p>
            <a:r>
              <a:rPr lang="fr-FR" dirty="0"/>
              <a:t>Remorques</a:t>
            </a:r>
          </a:p>
          <a:p>
            <a:r>
              <a:rPr lang="fr-FR" dirty="0"/>
              <a:t>Outils et équipements</a:t>
            </a:r>
          </a:p>
        </p:txBody>
      </p:sp>
      <p:pic>
        <p:nvPicPr>
          <p:cNvPr id="10" name="Graphic 9">
            <a:extLst>
              <a:ext uri="{FF2B5EF4-FFF2-40B4-BE49-F238E27FC236}">
                <a16:creationId xmlns:a16="http://schemas.microsoft.com/office/drawing/2014/main" id="{35B4A849-37FA-819E-5B22-1B2F4154A5D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79425" y="1981200"/>
            <a:ext cx="529183" cy="517679"/>
          </a:xfrm>
          <a:prstGeom prst="rect">
            <a:avLst/>
          </a:prstGeom>
        </p:spPr>
      </p:pic>
      <p:pic>
        <p:nvPicPr>
          <p:cNvPr id="13" name="Graphic 12">
            <a:extLst>
              <a:ext uri="{FF2B5EF4-FFF2-40B4-BE49-F238E27FC236}">
                <a16:creationId xmlns:a16="http://schemas.microsoft.com/office/drawing/2014/main" id="{2710C179-7B73-F74F-0BCB-5EE525CC935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79425" y="3886199"/>
            <a:ext cx="629763" cy="574521"/>
          </a:xfrm>
          <a:prstGeom prst="rect">
            <a:avLst/>
          </a:prstGeom>
        </p:spPr>
      </p:pic>
    </p:spTree>
    <p:extLst>
      <p:ext uri="{BB962C8B-B14F-4D97-AF65-F5344CB8AC3E}">
        <p14:creationId xmlns:p14="http://schemas.microsoft.com/office/powerpoint/2010/main" val="3325455305"/>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7B0BEAF2-350C-D310-0A59-DA972843F34D}"/>
              </a:ext>
            </a:extLst>
          </p:cNvPr>
          <p:cNvSpPr>
            <a:spLocks noGrp="1"/>
          </p:cNvSpPr>
          <p:nvPr>
            <p:ph type="sldNum" sz="quarter" idx="20"/>
          </p:nvPr>
        </p:nvSpPr>
        <p:spPr/>
        <p:txBody>
          <a:bodyPr/>
          <a:lstStyle/>
          <a:p>
            <a:fld id="{6C385236-B7BA-4938-9EA6-6DEC8CA653D7}" type="slidenum">
              <a:rPr lang="en-US" smtClean="0"/>
              <a:pPr/>
              <a:t>12</a:t>
            </a:fld>
            <a:endParaRPr lang="en-US"/>
          </a:p>
        </p:txBody>
      </p:sp>
      <p:sp>
        <p:nvSpPr>
          <p:cNvPr id="7" name="Title 6">
            <a:extLst>
              <a:ext uri="{FF2B5EF4-FFF2-40B4-BE49-F238E27FC236}">
                <a16:creationId xmlns:a16="http://schemas.microsoft.com/office/drawing/2014/main" id="{2ABF077C-E288-11B2-B746-C5A5ED9ACDFD}"/>
              </a:ext>
            </a:extLst>
          </p:cNvPr>
          <p:cNvSpPr>
            <a:spLocks noGrp="1"/>
          </p:cNvSpPr>
          <p:nvPr>
            <p:ph type="title"/>
          </p:nvPr>
        </p:nvSpPr>
        <p:spPr/>
        <p:txBody>
          <a:bodyPr/>
          <a:lstStyle/>
          <a:p>
            <a:r>
              <a:rPr lang="en-US" dirty="0" err="1"/>
              <a:t>Principaux</a:t>
            </a:r>
            <a:r>
              <a:rPr lang="en-US" dirty="0"/>
              <a:t> </a:t>
            </a:r>
            <a:r>
              <a:rPr lang="en-US" dirty="0" err="1"/>
              <a:t>domaines</a:t>
            </a:r>
            <a:r>
              <a:rPr lang="en-US" dirty="0"/>
              <a:t> </a:t>
            </a:r>
            <a:r>
              <a:rPr lang="en-US" dirty="0" err="1"/>
              <a:t>d’application</a:t>
            </a:r>
            <a:r>
              <a:rPr lang="en-US" dirty="0"/>
              <a:t> </a:t>
            </a:r>
          </a:p>
        </p:txBody>
      </p:sp>
      <p:sp>
        <p:nvSpPr>
          <p:cNvPr id="11" name="TextBox 10">
            <a:extLst>
              <a:ext uri="{FF2B5EF4-FFF2-40B4-BE49-F238E27FC236}">
                <a16:creationId xmlns:a16="http://schemas.microsoft.com/office/drawing/2014/main" id="{D3608F77-0E37-015B-EC70-07E39099E3C4}"/>
              </a:ext>
            </a:extLst>
          </p:cNvPr>
          <p:cNvSpPr txBox="1"/>
          <p:nvPr/>
        </p:nvSpPr>
        <p:spPr>
          <a:xfrm>
            <a:off x="479425" y="2483603"/>
            <a:ext cx="7860312" cy="2848155"/>
          </a:xfrm>
          <a:prstGeom prst="rect">
            <a:avLst/>
          </a:prstGeom>
          <a:noFill/>
        </p:spPr>
        <p:txBody>
          <a:bodyPr wrap="square" lIns="0" tIns="0" rIns="0" bIns="0" numCol="2">
            <a:noAutofit/>
          </a:bodyPr>
          <a:lstStyle/>
          <a:p>
            <a:pPr marL="0" marR="0" lvl="0" indent="0" algn="l" defTabSz="1023967" rtl="0" eaLnBrk="1" fontAlgn="auto" latinLnBrk="0" hangingPunct="1">
              <a:lnSpc>
                <a:spcPct val="120000"/>
              </a:lnSpc>
              <a:spcBef>
                <a:spcPts val="336"/>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rgbClr val="28313F"/>
                </a:solidFill>
                <a:effectLst/>
                <a:uLnTx/>
                <a:uFillTx/>
                <a:latin typeface="Roboto Bold"/>
                <a:ea typeface="+mn-ea"/>
                <a:cs typeface="+mn-cs"/>
              </a:rPr>
              <a:t>Automobile</a:t>
            </a:r>
          </a:p>
          <a:p>
            <a:pPr marL="199105" marR="0" lvl="0" indent="-199105" algn="l" defTabSz="1023967" rtl="0" eaLnBrk="1" fontAlgn="auto" latinLnBrk="0" hangingPunct="1">
              <a:lnSpc>
                <a:spcPct val="120000"/>
              </a:lnSpc>
              <a:spcBef>
                <a:spcPts val="336"/>
              </a:spcBef>
              <a:spcAft>
                <a:spcPts val="0"/>
              </a:spcAft>
              <a:buClrTx/>
              <a:buSzTx/>
              <a:buFont typeface="Arial" panose="020B0604020202020204" pitchFamily="34" charset="0"/>
              <a:buChar char="•"/>
              <a:tabLst/>
              <a:defRPr/>
            </a:pPr>
            <a:r>
              <a:rPr kumimoji="0" lang="fr-FR" sz="1400" b="0" i="0" u="none" strike="noStrike" kern="1200" cap="none" spc="0" normalizeH="0" baseline="0" noProof="0" dirty="0">
                <a:ln>
                  <a:noFill/>
                </a:ln>
                <a:solidFill>
                  <a:srgbClr val="28313F"/>
                </a:solidFill>
                <a:effectLst/>
                <a:uLnTx/>
                <a:uFillTx/>
                <a:latin typeface="Roboto Light"/>
                <a:ea typeface="+mn-ea"/>
                <a:cs typeface="+mn-cs"/>
              </a:rPr>
              <a:t>Nettoyage automobile</a:t>
            </a:r>
          </a:p>
          <a:p>
            <a:pPr marL="199105" marR="0" lvl="0" indent="-199105" algn="l" defTabSz="1023967" rtl="0" eaLnBrk="1" fontAlgn="auto" latinLnBrk="0" hangingPunct="1">
              <a:lnSpc>
                <a:spcPct val="120000"/>
              </a:lnSpc>
              <a:spcBef>
                <a:spcPts val="336"/>
              </a:spcBef>
              <a:spcAft>
                <a:spcPts val="0"/>
              </a:spcAft>
              <a:buClrTx/>
              <a:buSzTx/>
              <a:buFont typeface="Arial" panose="020B0604020202020204" pitchFamily="34" charset="0"/>
              <a:buChar char="•"/>
              <a:tabLst/>
              <a:defRPr/>
            </a:pPr>
            <a:r>
              <a:rPr kumimoji="0" lang="fr-FR" sz="1400" b="0" i="0" u="none" strike="noStrike" kern="1200" cap="none" spc="0" normalizeH="0" baseline="0" noProof="0" dirty="0">
                <a:ln>
                  <a:noFill/>
                </a:ln>
                <a:solidFill>
                  <a:srgbClr val="28313F"/>
                </a:solidFill>
                <a:effectLst/>
                <a:uLnTx/>
                <a:uFillTx/>
                <a:latin typeface="Roboto Light"/>
                <a:ea typeface="+mn-ea"/>
                <a:cs typeface="+mn-cs"/>
              </a:rPr>
              <a:t>Remorques et camping-cars </a:t>
            </a:r>
          </a:p>
          <a:p>
            <a:pPr marL="199105" marR="0" lvl="0" indent="-199105" algn="l" defTabSz="1023967" rtl="0" eaLnBrk="1" fontAlgn="auto" latinLnBrk="0" hangingPunct="1">
              <a:lnSpc>
                <a:spcPct val="120000"/>
              </a:lnSpc>
              <a:spcBef>
                <a:spcPts val="336"/>
              </a:spcBef>
              <a:spcAft>
                <a:spcPts val="0"/>
              </a:spcAft>
              <a:buClrTx/>
              <a:buSzTx/>
              <a:buFont typeface="Arial" panose="020B0604020202020204" pitchFamily="34" charset="0"/>
              <a:buChar char="•"/>
              <a:tabLst/>
              <a:defRPr/>
            </a:pPr>
            <a:r>
              <a:rPr lang="fr-FR" sz="1400" dirty="0">
                <a:solidFill>
                  <a:srgbClr val="28313F"/>
                </a:solidFill>
                <a:latin typeface="Roboto Light"/>
              </a:rPr>
              <a:t>Moteurs et pièces mécaniques</a:t>
            </a:r>
            <a:br>
              <a:rPr kumimoji="0" lang="en-US" sz="1400" b="0" i="0" u="none" strike="noStrike" kern="1200" cap="none" spc="0" normalizeH="0" baseline="0" noProof="0" dirty="0">
                <a:ln>
                  <a:noFill/>
                </a:ln>
                <a:solidFill>
                  <a:srgbClr val="28313F"/>
                </a:solidFill>
                <a:effectLst/>
                <a:uLnTx/>
                <a:uFillTx/>
                <a:latin typeface="Roboto Light"/>
                <a:ea typeface="+mn-ea"/>
                <a:cs typeface="+mn-cs"/>
              </a:rPr>
            </a:br>
            <a:br>
              <a:rPr kumimoji="0" lang="en-US" sz="1400" b="0" i="0" u="none" strike="noStrike" kern="1200" cap="none" spc="0" normalizeH="0" baseline="0" noProof="0" dirty="0">
                <a:ln>
                  <a:noFill/>
                </a:ln>
                <a:solidFill>
                  <a:srgbClr val="28313F"/>
                </a:solidFill>
                <a:effectLst/>
                <a:uLnTx/>
                <a:uFillTx/>
                <a:latin typeface="Roboto Light"/>
                <a:ea typeface="+mn-ea"/>
                <a:cs typeface="+mn-cs"/>
              </a:rPr>
            </a:br>
            <a:endParaRPr kumimoji="0" lang="en-US" sz="1400" b="0" i="0" u="none" strike="noStrike" kern="1200" cap="none" spc="0" normalizeH="0" baseline="0" noProof="0" dirty="0">
              <a:ln>
                <a:noFill/>
              </a:ln>
              <a:solidFill>
                <a:srgbClr val="28313F"/>
              </a:solidFill>
              <a:effectLst/>
              <a:uLnTx/>
              <a:uFillTx/>
              <a:latin typeface="Roboto Light"/>
              <a:ea typeface="+mn-ea"/>
              <a:cs typeface="+mn-cs"/>
            </a:endParaRPr>
          </a:p>
          <a:p>
            <a:pPr marL="0" marR="0" lvl="0" indent="0" algn="l" defTabSz="1023967" rtl="0" eaLnBrk="1" fontAlgn="auto" latinLnBrk="0" hangingPunct="1">
              <a:lnSpc>
                <a:spcPct val="120000"/>
              </a:lnSpc>
              <a:spcBef>
                <a:spcPts val="90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rgbClr val="28313F"/>
                </a:solidFill>
                <a:effectLst/>
                <a:uLnTx/>
                <a:uFillTx/>
                <a:latin typeface="Roboto Bold"/>
                <a:ea typeface="+mn-ea"/>
                <a:cs typeface="+mn-cs"/>
              </a:rPr>
              <a:t>Agriculture </a:t>
            </a:r>
          </a:p>
          <a:p>
            <a:pPr marL="199105" marR="0" lvl="0" indent="-199105" algn="l" defTabSz="1023967" rtl="0" eaLnBrk="1" fontAlgn="auto" latinLnBrk="0" hangingPunct="1">
              <a:lnSpc>
                <a:spcPct val="120000"/>
              </a:lnSpc>
              <a:spcBef>
                <a:spcPts val="336"/>
              </a:spcBef>
              <a:spcAft>
                <a:spcPts val="0"/>
              </a:spcAft>
              <a:buClrTx/>
              <a:buSzTx/>
              <a:buFont typeface="Arial" panose="020B0604020202020204" pitchFamily="34" charset="0"/>
              <a:buChar char="•"/>
              <a:tabLst/>
              <a:defRPr/>
            </a:pPr>
            <a:r>
              <a:rPr kumimoji="0" lang="fr-FR" sz="1400" b="0" i="0" u="none" strike="noStrike" kern="1200" cap="none" spc="0" normalizeH="0" baseline="0" noProof="0" dirty="0">
                <a:ln>
                  <a:noFill/>
                </a:ln>
                <a:solidFill>
                  <a:srgbClr val="28313F"/>
                </a:solidFill>
                <a:effectLst/>
                <a:uLnTx/>
                <a:uFillTx/>
                <a:latin typeface="Roboto Light"/>
                <a:ea typeface="+mn-ea"/>
                <a:cs typeface="+mn-cs"/>
              </a:rPr>
              <a:t>Petits équipements et véhicules </a:t>
            </a:r>
          </a:p>
          <a:p>
            <a:pPr marL="199105" marR="0" lvl="0" indent="-199105" algn="l" defTabSz="1023967" rtl="0" eaLnBrk="1" fontAlgn="auto" latinLnBrk="0" hangingPunct="1">
              <a:lnSpc>
                <a:spcPct val="120000"/>
              </a:lnSpc>
              <a:spcBef>
                <a:spcPts val="336"/>
              </a:spcBef>
              <a:spcAft>
                <a:spcPts val="0"/>
              </a:spcAft>
              <a:buClrTx/>
              <a:buSzTx/>
              <a:buFont typeface="Arial" panose="020B0604020202020204" pitchFamily="34" charset="0"/>
              <a:buChar char="•"/>
              <a:tabLst/>
              <a:defRPr/>
            </a:pPr>
            <a:r>
              <a:rPr kumimoji="0" lang="fr-FR" sz="1400" b="0" i="0" u="none" strike="noStrike" kern="1200" cap="none" spc="0" normalizeH="0" baseline="0" noProof="0" dirty="0">
                <a:ln>
                  <a:noFill/>
                </a:ln>
                <a:solidFill>
                  <a:srgbClr val="28313F"/>
                </a:solidFill>
                <a:effectLst/>
                <a:uLnTx/>
                <a:uFillTx/>
                <a:latin typeface="Roboto Light"/>
                <a:ea typeface="+mn-ea"/>
                <a:cs typeface="+mn-cs"/>
              </a:rPr>
              <a:t>Nettoyage ponctuel </a:t>
            </a:r>
          </a:p>
          <a:p>
            <a:pPr marR="0" lvl="0" algn="l" defTabSz="1023967" rtl="0" eaLnBrk="1" fontAlgn="auto" latinLnBrk="0" hangingPunct="1">
              <a:lnSpc>
                <a:spcPct val="120000"/>
              </a:lnSpc>
              <a:spcBef>
                <a:spcPts val="336"/>
              </a:spcBef>
              <a:spcAft>
                <a:spcPts val="0"/>
              </a:spcAft>
              <a:buClrTx/>
              <a:buSzTx/>
              <a:tabLst/>
              <a:defRPr/>
            </a:pPr>
            <a:endParaRPr kumimoji="0" lang="en-US" sz="1400" b="0" i="0" u="none" strike="noStrike" kern="1200" cap="none" spc="0" normalizeH="0" baseline="0" noProof="0" dirty="0">
              <a:ln>
                <a:noFill/>
              </a:ln>
              <a:solidFill>
                <a:srgbClr val="28313F"/>
              </a:solidFill>
              <a:effectLst/>
              <a:uLnTx/>
              <a:uFillTx/>
              <a:latin typeface="Roboto Light"/>
              <a:ea typeface="+mn-ea"/>
              <a:cs typeface="+mn-cs"/>
            </a:endParaRPr>
          </a:p>
          <a:p>
            <a:pPr marL="0" marR="0" lvl="0" indent="0" algn="l" defTabSz="1023967" rtl="0" eaLnBrk="1" fontAlgn="auto" latinLnBrk="0" hangingPunct="1">
              <a:lnSpc>
                <a:spcPct val="120000"/>
              </a:lnSpc>
              <a:spcBef>
                <a:spcPts val="336"/>
              </a:spcBef>
              <a:spcAft>
                <a:spcPts val="0"/>
              </a:spcAft>
              <a:buClrTx/>
              <a:buSzTx/>
              <a:buFont typeface="Arial" panose="020B0604020202020204" pitchFamily="34" charset="0"/>
              <a:buNone/>
              <a:tabLst/>
              <a:defRPr/>
            </a:pPr>
            <a:endParaRPr kumimoji="0" lang="en-US" sz="1400" b="0" i="0" u="none" strike="noStrike" kern="1200" cap="none" spc="0" normalizeH="0" baseline="0" noProof="0" dirty="0">
              <a:ln>
                <a:noFill/>
              </a:ln>
              <a:solidFill>
                <a:srgbClr val="28313F"/>
              </a:solidFill>
              <a:effectLst/>
              <a:uLnTx/>
              <a:uFillTx/>
              <a:latin typeface="Roboto Bold"/>
              <a:ea typeface="+mn-ea"/>
              <a:cs typeface="+mn-cs"/>
            </a:endParaRPr>
          </a:p>
          <a:p>
            <a:pPr marL="0" marR="0" lvl="0" indent="0" algn="l" defTabSz="1023967" rtl="0" eaLnBrk="1" fontAlgn="auto" latinLnBrk="0" hangingPunct="1">
              <a:lnSpc>
                <a:spcPct val="120000"/>
              </a:lnSpc>
              <a:spcBef>
                <a:spcPts val="336"/>
              </a:spcBef>
              <a:spcAft>
                <a:spcPts val="0"/>
              </a:spcAft>
              <a:buClrTx/>
              <a:buSzTx/>
              <a:buFont typeface="Arial" panose="020B0604020202020204" pitchFamily="34" charset="0"/>
              <a:buNone/>
              <a:tabLst/>
              <a:defRPr/>
            </a:pPr>
            <a:r>
              <a:rPr kumimoji="0" lang="en-US" sz="1400" b="0" i="0" u="none" strike="noStrike" kern="1200" cap="none" spc="0" normalizeH="0" baseline="0" noProof="0" dirty="0" err="1">
                <a:ln>
                  <a:noFill/>
                </a:ln>
                <a:solidFill>
                  <a:srgbClr val="28313F"/>
                </a:solidFill>
                <a:effectLst/>
                <a:uLnTx/>
                <a:uFillTx/>
                <a:latin typeface="Roboto Bold"/>
                <a:ea typeface="+mn-ea"/>
                <a:cs typeface="+mn-cs"/>
              </a:rPr>
              <a:t>Bâtiment</a:t>
            </a:r>
            <a:r>
              <a:rPr kumimoji="0" lang="en-US" sz="1400" b="0" i="0" u="none" strike="noStrike" kern="1200" cap="none" spc="0" normalizeH="0" baseline="0" noProof="0" dirty="0">
                <a:ln>
                  <a:noFill/>
                </a:ln>
                <a:solidFill>
                  <a:srgbClr val="28313F"/>
                </a:solidFill>
                <a:effectLst/>
                <a:uLnTx/>
                <a:uFillTx/>
                <a:latin typeface="Roboto Bold"/>
                <a:ea typeface="+mn-ea"/>
                <a:cs typeface="+mn-cs"/>
              </a:rPr>
              <a:t> et construction</a:t>
            </a:r>
          </a:p>
          <a:p>
            <a:pPr marL="199105" marR="0" lvl="0" indent="-199105" algn="l" defTabSz="1023967" rtl="0" eaLnBrk="1" fontAlgn="auto" latinLnBrk="0" hangingPunct="1">
              <a:lnSpc>
                <a:spcPct val="120000"/>
              </a:lnSpc>
              <a:spcBef>
                <a:spcPts val="336"/>
              </a:spcBef>
              <a:spcAft>
                <a:spcPts val="0"/>
              </a:spcAft>
              <a:buClrTx/>
              <a:buSzTx/>
              <a:buFont typeface="Arial" panose="020B0604020202020204" pitchFamily="34" charset="0"/>
              <a:buChar char="•"/>
              <a:tabLst/>
              <a:defRPr/>
            </a:pPr>
            <a:r>
              <a:rPr kumimoji="0" lang="fr-FR" sz="1400" b="0" i="0" u="none" strike="noStrike" kern="1200" cap="none" spc="0" normalizeH="0" baseline="0" noProof="0" dirty="0">
                <a:ln>
                  <a:noFill/>
                </a:ln>
                <a:solidFill>
                  <a:srgbClr val="28313F"/>
                </a:solidFill>
                <a:effectLst/>
                <a:uLnTx/>
                <a:uFillTx/>
                <a:latin typeface="Roboto Light"/>
                <a:ea typeface="+mn-ea"/>
                <a:cs typeface="+mn-cs"/>
              </a:rPr>
              <a:t>Nettoyage des véhicules</a:t>
            </a:r>
          </a:p>
          <a:p>
            <a:pPr marL="199105" marR="0" lvl="0" indent="-199105" algn="l" defTabSz="1023967" rtl="0" eaLnBrk="1" fontAlgn="auto" latinLnBrk="0" hangingPunct="1">
              <a:lnSpc>
                <a:spcPct val="120000"/>
              </a:lnSpc>
              <a:spcBef>
                <a:spcPts val="336"/>
              </a:spcBef>
              <a:spcAft>
                <a:spcPts val="0"/>
              </a:spcAft>
              <a:buClrTx/>
              <a:buSzTx/>
              <a:buFont typeface="Arial" panose="020B0604020202020204" pitchFamily="34" charset="0"/>
              <a:buChar char="•"/>
              <a:tabLst/>
              <a:defRPr/>
            </a:pPr>
            <a:r>
              <a:rPr kumimoji="0" lang="fr-FR" sz="1400" b="0" i="0" u="none" strike="noStrike" kern="1200" cap="none" spc="0" normalizeH="0" baseline="0" noProof="0" dirty="0">
                <a:ln>
                  <a:noFill/>
                </a:ln>
                <a:solidFill>
                  <a:srgbClr val="28313F"/>
                </a:solidFill>
                <a:effectLst/>
                <a:uLnTx/>
                <a:uFillTx/>
                <a:latin typeface="Roboto Light"/>
                <a:ea typeface="+mn-ea"/>
                <a:cs typeface="+mn-cs"/>
              </a:rPr>
              <a:t>Nettoyage des outils et des équipements</a:t>
            </a:r>
          </a:p>
          <a:p>
            <a:pPr marL="199105" marR="0" lvl="0" indent="-199105" algn="l" defTabSz="1023967" rtl="0" eaLnBrk="1" fontAlgn="auto" latinLnBrk="0" hangingPunct="1">
              <a:lnSpc>
                <a:spcPct val="120000"/>
              </a:lnSpc>
              <a:spcBef>
                <a:spcPts val="336"/>
              </a:spcBef>
              <a:spcAft>
                <a:spcPts val="0"/>
              </a:spcAft>
              <a:buClrTx/>
              <a:buSzTx/>
              <a:buFont typeface="Arial" panose="020B0604020202020204" pitchFamily="34" charset="0"/>
              <a:buChar char="•"/>
              <a:tabLst/>
              <a:defRPr/>
            </a:pPr>
            <a:r>
              <a:rPr kumimoji="0" lang="fr-FR" sz="1400" b="0" i="0" u="none" strike="noStrike" kern="1200" cap="none" spc="0" normalizeH="0" baseline="0" noProof="0" dirty="0">
                <a:ln>
                  <a:noFill/>
                </a:ln>
                <a:solidFill>
                  <a:srgbClr val="28313F"/>
                </a:solidFill>
                <a:effectLst/>
                <a:uLnTx/>
                <a:uFillTx/>
                <a:latin typeface="Roboto Light"/>
                <a:ea typeface="+mn-ea"/>
                <a:cs typeface="+mn-cs"/>
              </a:rPr>
              <a:t>Nettoyage de surfaces/façades</a:t>
            </a:r>
          </a:p>
          <a:p>
            <a:pPr marL="199105" marR="0" lvl="0" indent="-199105" algn="l" defTabSz="1023967" rtl="0" eaLnBrk="1" fontAlgn="auto" latinLnBrk="0" hangingPunct="1">
              <a:lnSpc>
                <a:spcPct val="120000"/>
              </a:lnSpc>
              <a:spcBef>
                <a:spcPts val="336"/>
              </a:spcBef>
              <a:spcAft>
                <a:spcPts val="0"/>
              </a:spcAft>
              <a:buClrTx/>
              <a:buSzTx/>
              <a:buFont typeface="Arial" panose="020B0604020202020204" pitchFamily="34" charset="0"/>
              <a:buChar char="•"/>
              <a:tabLst/>
              <a:defRPr/>
            </a:pPr>
            <a:endParaRPr lang="en-US" sz="1400" dirty="0">
              <a:solidFill>
                <a:srgbClr val="28313F"/>
              </a:solidFill>
              <a:latin typeface="Roboto Light"/>
            </a:endParaRPr>
          </a:p>
          <a:p>
            <a:pPr marR="0" lvl="0" algn="l" defTabSz="1023967" rtl="0" eaLnBrk="1" fontAlgn="auto" latinLnBrk="0" hangingPunct="1">
              <a:lnSpc>
                <a:spcPct val="120000"/>
              </a:lnSpc>
              <a:spcBef>
                <a:spcPts val="336"/>
              </a:spcBef>
              <a:spcAft>
                <a:spcPts val="0"/>
              </a:spcAft>
              <a:buClrTx/>
              <a:buSzTx/>
              <a:tabLst/>
              <a:defRPr/>
            </a:pPr>
            <a:r>
              <a:rPr kumimoji="0" lang="en-US" sz="1400" b="0" i="0" u="none" strike="noStrike" kern="1200" cap="none" spc="0" normalizeH="0" baseline="0" noProof="0" dirty="0">
                <a:ln>
                  <a:noFill/>
                </a:ln>
                <a:solidFill>
                  <a:srgbClr val="28313F"/>
                </a:solidFill>
                <a:effectLst/>
                <a:uLnTx/>
                <a:uFillTx/>
                <a:latin typeface="Roboto Bold"/>
                <a:ea typeface="+mn-ea"/>
                <a:cs typeface="+mn-cs"/>
              </a:rPr>
              <a:t>Entreprises de </a:t>
            </a:r>
            <a:r>
              <a:rPr kumimoji="0" lang="en-US" sz="1400" b="0" i="0" u="none" strike="noStrike" kern="1200" cap="none" spc="0" normalizeH="0" baseline="0" noProof="0" dirty="0" err="1">
                <a:ln>
                  <a:noFill/>
                </a:ln>
                <a:solidFill>
                  <a:srgbClr val="28313F"/>
                </a:solidFill>
                <a:effectLst/>
                <a:uLnTx/>
                <a:uFillTx/>
                <a:latin typeface="Roboto Bold"/>
                <a:ea typeface="+mn-ea"/>
                <a:cs typeface="+mn-cs"/>
              </a:rPr>
              <a:t>nettoyage</a:t>
            </a:r>
            <a:endParaRPr kumimoji="0" lang="en-US" sz="1400" b="0" i="0" u="none" strike="noStrike" kern="1200" cap="none" spc="0" normalizeH="0" baseline="0" noProof="0" dirty="0">
              <a:ln>
                <a:noFill/>
              </a:ln>
              <a:solidFill>
                <a:srgbClr val="28313F"/>
              </a:solidFill>
              <a:effectLst/>
              <a:uLnTx/>
              <a:uFillTx/>
              <a:latin typeface="Roboto Bold"/>
              <a:ea typeface="+mn-ea"/>
              <a:cs typeface="+mn-cs"/>
            </a:endParaRPr>
          </a:p>
          <a:p>
            <a:pPr marL="199105" marR="0" lvl="0" indent="-199105" algn="l" defTabSz="1023967" rtl="0" eaLnBrk="1" fontAlgn="auto" latinLnBrk="0" hangingPunct="1">
              <a:lnSpc>
                <a:spcPct val="120000"/>
              </a:lnSpc>
              <a:spcBef>
                <a:spcPts val="336"/>
              </a:spcBef>
              <a:spcAft>
                <a:spcPts val="0"/>
              </a:spcAft>
              <a:buClrTx/>
              <a:buSzTx/>
              <a:buFont typeface="Arial" panose="020B0604020202020204" pitchFamily="34" charset="0"/>
              <a:buChar char="•"/>
              <a:tabLst/>
              <a:defRPr/>
            </a:pPr>
            <a:r>
              <a:rPr kumimoji="0" lang="fr-FR" sz="1400" b="0" i="0" u="none" strike="noStrike" kern="1200" cap="none" spc="0" normalizeH="0" baseline="0" noProof="0" dirty="0">
                <a:ln>
                  <a:noFill/>
                </a:ln>
                <a:solidFill>
                  <a:srgbClr val="28313F"/>
                </a:solidFill>
                <a:effectLst/>
                <a:uLnTx/>
                <a:uFillTx/>
                <a:latin typeface="Roboto Light"/>
                <a:ea typeface="+mn-ea"/>
                <a:cs typeface="+mn-cs"/>
              </a:rPr>
              <a:t>Nettoyage léger des parkings et des cours</a:t>
            </a:r>
          </a:p>
          <a:p>
            <a:pPr marL="199105" marR="0" lvl="0" indent="-199105" algn="l" defTabSz="1023967" rtl="0" eaLnBrk="1" fontAlgn="auto" latinLnBrk="0" hangingPunct="1">
              <a:lnSpc>
                <a:spcPct val="120000"/>
              </a:lnSpc>
              <a:spcBef>
                <a:spcPts val="336"/>
              </a:spcBef>
              <a:spcAft>
                <a:spcPts val="0"/>
              </a:spcAft>
              <a:buClrTx/>
              <a:buSzTx/>
              <a:buFont typeface="Arial" panose="020B0604020202020204" pitchFamily="34" charset="0"/>
              <a:buChar char="•"/>
              <a:tabLst/>
              <a:defRPr/>
            </a:pPr>
            <a:r>
              <a:rPr kumimoji="0" lang="fr-FR" sz="1400" b="0" i="0" u="none" strike="noStrike" kern="1200" cap="none" spc="0" normalizeH="0" baseline="0" noProof="0" dirty="0">
                <a:ln>
                  <a:noFill/>
                </a:ln>
                <a:solidFill>
                  <a:srgbClr val="28313F"/>
                </a:solidFill>
                <a:effectLst/>
                <a:uLnTx/>
                <a:uFillTx/>
                <a:latin typeface="Roboto Light"/>
                <a:ea typeface="+mn-ea"/>
                <a:cs typeface="+mn-cs"/>
              </a:rPr>
              <a:t>Espaces extérieurs</a:t>
            </a:r>
          </a:p>
          <a:p>
            <a:pPr marL="199105" marR="0" lvl="0" indent="-199105" algn="l" defTabSz="1023967" rtl="0" eaLnBrk="1" fontAlgn="auto" latinLnBrk="0" hangingPunct="1">
              <a:lnSpc>
                <a:spcPct val="120000"/>
              </a:lnSpc>
              <a:spcBef>
                <a:spcPts val="336"/>
              </a:spcBef>
              <a:spcAft>
                <a:spcPts val="0"/>
              </a:spcAft>
              <a:buClrTx/>
              <a:buSzTx/>
              <a:buFont typeface="Arial" panose="020B0604020202020204" pitchFamily="34" charset="0"/>
              <a:buChar char="•"/>
              <a:tabLst/>
              <a:defRPr/>
            </a:pPr>
            <a:r>
              <a:rPr kumimoji="0" lang="fr-FR" sz="1400" b="0" i="0" u="none" strike="noStrike" kern="1200" cap="none" spc="0" normalizeH="0" baseline="0" noProof="0" dirty="0">
                <a:ln>
                  <a:noFill/>
                </a:ln>
                <a:solidFill>
                  <a:srgbClr val="28313F"/>
                </a:solidFill>
                <a:effectLst/>
                <a:uLnTx/>
                <a:uFillTx/>
                <a:latin typeface="Roboto Light"/>
                <a:ea typeface="+mn-ea"/>
                <a:cs typeface="+mn-cs"/>
              </a:rPr>
              <a:t>Nettoyage des allées et des terrasses</a:t>
            </a:r>
          </a:p>
          <a:p>
            <a:pPr marL="199105" marR="0" lvl="0" indent="-199105" algn="l" defTabSz="1023967" rtl="0" eaLnBrk="1" fontAlgn="auto" latinLnBrk="0" hangingPunct="1">
              <a:lnSpc>
                <a:spcPct val="120000"/>
              </a:lnSpc>
              <a:spcBef>
                <a:spcPts val="336"/>
              </a:spcBef>
              <a:spcAft>
                <a:spcPts val="0"/>
              </a:spcAft>
              <a:buClrTx/>
              <a:buSzTx/>
              <a:buFont typeface="Arial" panose="020B0604020202020204" pitchFamily="34" charset="0"/>
              <a:buChar char="•"/>
              <a:tabLst/>
              <a:defRPr/>
            </a:pPr>
            <a:r>
              <a:rPr lang="fr-FR" sz="1400" dirty="0">
                <a:solidFill>
                  <a:srgbClr val="28313F"/>
                </a:solidFill>
                <a:latin typeface="Roboto Light"/>
              </a:rPr>
              <a:t>Nettoyage des poubelles</a:t>
            </a:r>
            <a:endParaRPr kumimoji="0" lang="fr-FR" sz="1400" b="0" i="0" u="none" strike="noStrike" kern="1200" cap="none" spc="0" normalizeH="0" baseline="0" noProof="0" dirty="0">
              <a:ln>
                <a:noFill/>
              </a:ln>
              <a:solidFill>
                <a:srgbClr val="28313F"/>
              </a:solidFill>
              <a:effectLst/>
              <a:uLnTx/>
              <a:uFillTx/>
              <a:latin typeface="Roboto Light"/>
              <a:ea typeface="+mn-ea"/>
              <a:cs typeface="+mn-cs"/>
            </a:endParaRPr>
          </a:p>
        </p:txBody>
      </p:sp>
      <p:sp>
        <p:nvSpPr>
          <p:cNvPr id="15" name="TextBox 14">
            <a:extLst>
              <a:ext uri="{FF2B5EF4-FFF2-40B4-BE49-F238E27FC236}">
                <a16:creationId xmlns:a16="http://schemas.microsoft.com/office/drawing/2014/main" id="{4DB25232-5684-FE97-50FE-D57D76941D40}"/>
              </a:ext>
            </a:extLst>
          </p:cNvPr>
          <p:cNvSpPr txBox="1"/>
          <p:nvPr/>
        </p:nvSpPr>
        <p:spPr>
          <a:xfrm>
            <a:off x="479424" y="1434395"/>
            <a:ext cx="7316683" cy="755848"/>
          </a:xfrm>
          <a:prstGeom prst="rect">
            <a:avLst/>
          </a:prstGeom>
          <a:noFill/>
        </p:spPr>
        <p:txBody>
          <a:bodyPr wrap="square" lIns="0" tIns="0" rIns="0" bIns="0">
            <a:spAutoFit/>
          </a:bodyPr>
          <a:lstStyle/>
          <a:p>
            <a:pPr marL="0" marR="0" lvl="0" indent="0" algn="l" defTabSz="1023967" rtl="0" eaLnBrk="1" fontAlgn="auto" latinLnBrk="0" hangingPunct="1">
              <a:lnSpc>
                <a:spcPct val="120000"/>
              </a:lnSpc>
              <a:spcBef>
                <a:spcPct val="20000"/>
              </a:spcBef>
              <a:spcAft>
                <a:spcPts val="0"/>
              </a:spcAft>
              <a:buClrTx/>
              <a:buSzTx/>
              <a:buFont typeface="Arial" panose="020B0604020202020204" pitchFamily="34" charset="0"/>
              <a:buNone/>
              <a:tabLst/>
              <a:defRPr/>
            </a:pPr>
            <a:r>
              <a:rPr kumimoji="0" lang="fr-FR" sz="1400" b="0" i="0" u="none" strike="noStrike" kern="1200" cap="none" spc="0" normalizeH="0" baseline="0" noProof="0">
                <a:ln>
                  <a:noFill/>
                </a:ln>
                <a:solidFill>
                  <a:srgbClr val="28313F"/>
                </a:solidFill>
                <a:effectLst/>
                <a:uLnTx/>
                <a:uFillTx/>
                <a:latin typeface="Roboto Light"/>
                <a:ea typeface="+mn-ea"/>
                <a:cs typeface="+mn-cs"/>
              </a:rPr>
              <a:t>Les modèles MC1C et MC2C sont idéaux pour les consommateurs qui veulent une qualité supérieure ou pour les utilisateurs professionnels qui veulent un HPW pour les petits travaux ou en tant que deuxième HPW. Ils excellent dans :</a:t>
            </a:r>
          </a:p>
        </p:txBody>
      </p:sp>
      <p:pic>
        <p:nvPicPr>
          <p:cNvPr id="2" name="Picture Placeholder 8">
            <a:extLst>
              <a:ext uri="{FF2B5EF4-FFF2-40B4-BE49-F238E27FC236}">
                <a16:creationId xmlns:a16="http://schemas.microsoft.com/office/drawing/2014/main" id="{3694EF10-6409-F741-3F52-6DFA5D123135}"/>
              </a:ext>
            </a:extLst>
          </p:cNvPr>
          <p:cNvPicPr>
            <a:picLocks noChangeAspect="1"/>
          </p:cNvPicPr>
          <p:nvPr/>
        </p:nvPicPr>
        <p:blipFill>
          <a:blip r:embed="rId2"/>
          <a:srcRect l="29206" r="29206"/>
          <a:stretch/>
        </p:blipFill>
        <p:spPr>
          <a:xfrm>
            <a:off x="8706971" y="0"/>
            <a:ext cx="3485030" cy="6284890"/>
          </a:xfrm>
          <a:prstGeom prst="rect">
            <a:avLst/>
          </a:prstGeom>
        </p:spPr>
      </p:pic>
    </p:spTree>
    <p:extLst>
      <p:ext uri="{BB962C8B-B14F-4D97-AF65-F5344CB8AC3E}">
        <p14:creationId xmlns:p14="http://schemas.microsoft.com/office/powerpoint/2010/main" val="2355671937"/>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6FB07A2-4DEC-E616-FE99-0D159AEF1DEE}"/>
              </a:ext>
            </a:extLst>
          </p:cNvPr>
          <p:cNvSpPr>
            <a:spLocks noGrp="1"/>
          </p:cNvSpPr>
          <p:nvPr>
            <p:ph type="sldNum" sz="quarter" idx="22"/>
          </p:nvPr>
        </p:nvSpPr>
        <p:spPr/>
        <p:txBody>
          <a:bodyPr/>
          <a:lstStyle/>
          <a:p>
            <a:fld id="{6C385236-B7BA-4938-9EA6-6DEC8CA653D7}" type="slidenum">
              <a:rPr lang="en-US" smtClean="0"/>
              <a:pPr/>
              <a:t>13</a:t>
            </a:fld>
            <a:endParaRPr lang="en-US"/>
          </a:p>
        </p:txBody>
      </p:sp>
      <p:sp>
        <p:nvSpPr>
          <p:cNvPr id="7" name="Title 6">
            <a:extLst>
              <a:ext uri="{FF2B5EF4-FFF2-40B4-BE49-F238E27FC236}">
                <a16:creationId xmlns:a16="http://schemas.microsoft.com/office/drawing/2014/main" id="{2D404A20-3401-6102-A11F-B7C85FD5C0DF}"/>
              </a:ext>
            </a:extLst>
          </p:cNvPr>
          <p:cNvSpPr>
            <a:spLocks noGrp="1"/>
          </p:cNvSpPr>
          <p:nvPr>
            <p:ph type="title"/>
          </p:nvPr>
        </p:nvSpPr>
        <p:spPr/>
        <p:txBody>
          <a:bodyPr/>
          <a:lstStyle/>
          <a:p>
            <a:r>
              <a:rPr lang="en-US"/>
              <a:t>Segments et applications</a:t>
            </a:r>
          </a:p>
        </p:txBody>
      </p:sp>
      <p:sp>
        <p:nvSpPr>
          <p:cNvPr id="10" name="Text Placeholder 2">
            <a:extLst>
              <a:ext uri="{FF2B5EF4-FFF2-40B4-BE49-F238E27FC236}">
                <a16:creationId xmlns:a16="http://schemas.microsoft.com/office/drawing/2014/main" id="{142C7C70-2CA5-814A-E524-2882D44282D7}"/>
              </a:ext>
            </a:extLst>
          </p:cNvPr>
          <p:cNvSpPr txBox="1">
            <a:spLocks/>
          </p:cNvSpPr>
          <p:nvPr/>
        </p:nvSpPr>
        <p:spPr>
          <a:xfrm>
            <a:off x="479425" y="4786019"/>
            <a:ext cx="5507038" cy="187615"/>
          </a:xfrm>
          <a:prstGeom prst="rect">
            <a:avLst/>
          </a:prstGeom>
          <a:noFill/>
        </p:spPr>
        <p:txBody>
          <a:bodyPr vert="horz" lIns="0" tIns="0" rIns="0" bIns="0" rtlCol="0" anchor="b" anchorCtr="0">
            <a:spAutoFit/>
          </a:bodyPr>
          <a:lstStyle>
            <a:lvl1pPr marL="199105" indent="-199105" algn="l" defTabSz="1023967" rtl="0" eaLnBrk="1" latinLnBrk="0" hangingPunct="1">
              <a:lnSpc>
                <a:spcPct val="120000"/>
              </a:lnSpc>
              <a:spcBef>
                <a:spcPct val="20000"/>
              </a:spcBef>
              <a:buFont typeface="Arial" panose="020B0604020202020204" pitchFamily="34" charset="0"/>
              <a:buChar char="•"/>
              <a:defRPr sz="1400" kern="1200">
                <a:solidFill>
                  <a:schemeClr val="tx1"/>
                </a:solidFill>
                <a:latin typeface="+mn-lt"/>
                <a:ea typeface="+mn-ea"/>
                <a:cs typeface="+mn-cs"/>
              </a:defRPr>
            </a:lvl1pPr>
            <a:lvl2pPr marL="398209" indent="-199105" algn="l" defTabSz="1023967" rtl="0" eaLnBrk="1" latinLnBrk="0" hangingPunct="1">
              <a:lnSpc>
                <a:spcPct val="120000"/>
              </a:lnSpc>
              <a:spcBef>
                <a:spcPct val="20000"/>
              </a:spcBef>
              <a:buFont typeface="Arial" panose="020B0604020202020204" pitchFamily="34" charset="0"/>
              <a:buChar char="–"/>
              <a:defRPr sz="1400" kern="1200">
                <a:solidFill>
                  <a:schemeClr val="tx1"/>
                </a:solidFill>
                <a:latin typeface="+mn-lt"/>
                <a:ea typeface="+mn-ea"/>
                <a:cs typeface="+mn-cs"/>
              </a:defRPr>
            </a:lvl2pPr>
            <a:lvl3pPr marL="597314" indent="-199105" algn="l" defTabSz="1023967" rtl="0" eaLnBrk="1" latinLnBrk="0" hangingPunct="1">
              <a:lnSpc>
                <a:spcPct val="120000"/>
              </a:lnSpc>
              <a:spcBef>
                <a:spcPct val="20000"/>
              </a:spcBef>
              <a:buFont typeface="Courier New" panose="02070309020205020404" pitchFamily="49" charset="0"/>
              <a:buChar char="o"/>
              <a:defRPr sz="1300" kern="1200">
                <a:solidFill>
                  <a:schemeClr val="tx1"/>
                </a:solidFill>
                <a:latin typeface="+mn-lt"/>
                <a:ea typeface="+mn-ea"/>
                <a:cs typeface="+mn-cs"/>
              </a:defRPr>
            </a:lvl3pPr>
            <a:lvl4pPr marL="810641" indent="-213327" algn="l" defTabSz="1023967" rtl="0" eaLnBrk="1" latinLnBrk="0" hangingPunct="1">
              <a:lnSpc>
                <a:spcPct val="120000"/>
              </a:lnSpc>
              <a:spcBef>
                <a:spcPct val="20000"/>
              </a:spcBef>
              <a:buFont typeface="Courier New" panose="02070309020205020404" pitchFamily="49" charset="0"/>
              <a:buChar char="o"/>
              <a:defRPr sz="1200" kern="1200">
                <a:solidFill>
                  <a:schemeClr val="tx1"/>
                </a:solidFill>
                <a:latin typeface="+mn-lt"/>
                <a:ea typeface="+mn-ea"/>
                <a:cs typeface="+mn-cs"/>
              </a:defRPr>
            </a:lvl4pPr>
            <a:lvl5pPr marL="1009745" indent="-199105" algn="l" defTabSz="1023967" rtl="0" eaLnBrk="1" latinLnBrk="0" hangingPunct="1">
              <a:lnSpc>
                <a:spcPct val="120000"/>
              </a:lnSpc>
              <a:spcBef>
                <a:spcPct val="20000"/>
              </a:spcBef>
              <a:buFont typeface="Courier New" panose="02070309020205020404" pitchFamily="49" charset="0"/>
              <a:buChar char="o"/>
              <a:defRPr sz="1200" kern="120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a:lstStyle>
          <a:p>
            <a:pPr marL="0" indent="0">
              <a:buFont typeface="Arial" panose="020B0604020202020204" pitchFamily="34" charset="0"/>
              <a:buNone/>
            </a:pPr>
            <a:r>
              <a:rPr lang="fr-FR" sz="1100" i="1" dirty="0">
                <a:solidFill>
                  <a:schemeClr val="tx2"/>
                </a:solidFill>
              </a:rPr>
              <a:t>* En combinaison avec du détergent</a:t>
            </a:r>
          </a:p>
        </p:txBody>
      </p:sp>
      <p:sp>
        <p:nvSpPr>
          <p:cNvPr id="8" name="Text Placeholder 2">
            <a:extLst>
              <a:ext uri="{FF2B5EF4-FFF2-40B4-BE49-F238E27FC236}">
                <a16:creationId xmlns:a16="http://schemas.microsoft.com/office/drawing/2014/main" id="{4A5BFCCA-34BE-84A2-A61C-5FB2CF5E711E}"/>
              </a:ext>
            </a:extLst>
          </p:cNvPr>
          <p:cNvSpPr>
            <a:spLocks noGrp="1"/>
          </p:cNvSpPr>
          <p:nvPr>
            <p:ph type="body" sz="quarter" idx="18"/>
          </p:nvPr>
        </p:nvSpPr>
        <p:spPr>
          <a:xfrm>
            <a:off x="479426" y="2286599"/>
            <a:ext cx="4563629" cy="1936690"/>
          </a:xfrm>
        </p:spPr>
        <p:txBody>
          <a:bodyPr/>
          <a:lstStyle/>
          <a:p>
            <a:pPr marL="0" indent="0">
              <a:lnSpc>
                <a:spcPct val="100000"/>
              </a:lnSpc>
              <a:spcBef>
                <a:spcPts val="0"/>
              </a:spcBef>
              <a:spcAft>
                <a:spcPts val="1500"/>
              </a:spcAft>
              <a:buNone/>
            </a:pPr>
            <a:r>
              <a:rPr lang="en-US" sz="3400" dirty="0">
                <a:latin typeface="+mj-lt"/>
              </a:rPr>
              <a:t>Automobile </a:t>
            </a:r>
            <a:endParaRPr lang="vi-VN" sz="3400" dirty="0">
              <a:latin typeface="+mj-lt"/>
            </a:endParaRPr>
          </a:p>
          <a:p>
            <a:pPr marL="0" indent="0">
              <a:spcBef>
                <a:spcPts val="0"/>
              </a:spcBef>
              <a:spcAft>
                <a:spcPts val="600"/>
              </a:spcAft>
              <a:buNone/>
            </a:pPr>
            <a:r>
              <a:rPr lang="fr-FR" dirty="0">
                <a:latin typeface="+mj-lt"/>
              </a:rPr>
              <a:t>Des petites entreprises de nettoyage automobile aux garages ou concessions </a:t>
            </a:r>
          </a:p>
          <a:p>
            <a:r>
              <a:rPr lang="fr-FR" dirty="0"/>
              <a:t>Nettoyage de voitures, camionnettes, remorques </a:t>
            </a:r>
          </a:p>
          <a:p>
            <a:r>
              <a:rPr lang="fr-FR" dirty="0"/>
              <a:t>Travaux plus petits tels que le compartiment moteur, les trains roulants*</a:t>
            </a:r>
          </a:p>
          <a:p>
            <a:pPr marL="0" indent="0">
              <a:buNone/>
            </a:pPr>
            <a:endParaRPr lang="en-US" dirty="0"/>
          </a:p>
        </p:txBody>
      </p:sp>
      <p:pic>
        <p:nvPicPr>
          <p:cNvPr id="9" name="Espace réservé pour une image  8" descr="Une image contenant roue, Véhicule terrestre, plein air, pneu&#10;&#10;Description générée automatiquement">
            <a:extLst>
              <a:ext uri="{FF2B5EF4-FFF2-40B4-BE49-F238E27FC236}">
                <a16:creationId xmlns:a16="http://schemas.microsoft.com/office/drawing/2014/main" id="{3A2D6389-7C91-B396-4E88-19932558BE32}"/>
              </a:ext>
            </a:extLst>
          </p:cNvPr>
          <p:cNvPicPr>
            <a:picLocks noGrp="1" noChangeAspect="1"/>
          </p:cNvPicPr>
          <p:nvPr>
            <p:ph type="pic" sz="quarter" idx="17"/>
          </p:nvPr>
        </p:nvPicPr>
        <p:blipFill>
          <a:blip r:embed="rId2"/>
          <a:srcRect l="6892" r="34339"/>
          <a:stretch/>
        </p:blipFill>
        <p:spPr>
          <a:xfrm>
            <a:off x="7267074" y="0"/>
            <a:ext cx="4924926" cy="6284890"/>
          </a:xfrm>
        </p:spPr>
      </p:pic>
    </p:spTree>
    <p:extLst>
      <p:ext uri="{BB962C8B-B14F-4D97-AF65-F5344CB8AC3E}">
        <p14:creationId xmlns:p14="http://schemas.microsoft.com/office/powerpoint/2010/main" val="2879120263"/>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6FB07A2-4DEC-E616-FE99-0D159AEF1DEE}"/>
              </a:ext>
            </a:extLst>
          </p:cNvPr>
          <p:cNvSpPr>
            <a:spLocks noGrp="1"/>
          </p:cNvSpPr>
          <p:nvPr>
            <p:ph type="sldNum" sz="quarter" idx="22"/>
          </p:nvPr>
        </p:nvSpPr>
        <p:spPr/>
        <p:txBody>
          <a:bodyPr/>
          <a:lstStyle/>
          <a:p>
            <a:fld id="{6C385236-B7BA-4938-9EA6-6DEC8CA653D7}" type="slidenum">
              <a:rPr lang="en-US" smtClean="0"/>
              <a:pPr/>
              <a:t>14</a:t>
            </a:fld>
            <a:endParaRPr lang="en-US"/>
          </a:p>
        </p:txBody>
      </p:sp>
      <p:sp>
        <p:nvSpPr>
          <p:cNvPr id="7" name="Title 6">
            <a:extLst>
              <a:ext uri="{FF2B5EF4-FFF2-40B4-BE49-F238E27FC236}">
                <a16:creationId xmlns:a16="http://schemas.microsoft.com/office/drawing/2014/main" id="{2D404A20-3401-6102-A11F-B7C85FD5C0DF}"/>
              </a:ext>
            </a:extLst>
          </p:cNvPr>
          <p:cNvSpPr>
            <a:spLocks noGrp="1"/>
          </p:cNvSpPr>
          <p:nvPr>
            <p:ph type="title"/>
          </p:nvPr>
        </p:nvSpPr>
        <p:spPr/>
        <p:txBody>
          <a:bodyPr/>
          <a:lstStyle/>
          <a:p>
            <a:r>
              <a:rPr lang="en-US"/>
              <a:t>Segments et applications</a:t>
            </a:r>
          </a:p>
        </p:txBody>
      </p:sp>
      <p:pic>
        <p:nvPicPr>
          <p:cNvPr id="15" name="Picture Placeholder 8">
            <a:extLst>
              <a:ext uri="{FF2B5EF4-FFF2-40B4-BE49-F238E27FC236}">
                <a16:creationId xmlns:a16="http://schemas.microsoft.com/office/drawing/2014/main" id="{11740323-BBBF-AB30-F801-7FBA12C33847}"/>
              </a:ext>
            </a:extLst>
          </p:cNvPr>
          <p:cNvPicPr>
            <a:picLocks noGrp="1" noChangeAspect="1"/>
          </p:cNvPicPr>
          <p:nvPr>
            <p:ph type="pic" sz="quarter" idx="17"/>
          </p:nvPr>
        </p:nvPicPr>
        <p:blipFill rotWithShape="1">
          <a:blip r:embed="rId2" cstate="hqprint">
            <a:extLst>
              <a:ext uri="{28A0092B-C50C-407E-A947-70E740481C1C}">
                <a14:useLocalDpi xmlns:a14="http://schemas.microsoft.com/office/drawing/2010/main"/>
              </a:ext>
            </a:extLst>
          </a:blip>
          <a:srcRect/>
          <a:stretch/>
        </p:blipFill>
        <p:spPr>
          <a:xfrm>
            <a:off x="7242901" y="0"/>
            <a:ext cx="4949100" cy="6284890"/>
          </a:xfrm>
        </p:spPr>
      </p:pic>
      <p:sp>
        <p:nvSpPr>
          <p:cNvPr id="8" name="Text Placeholder 2">
            <a:extLst>
              <a:ext uri="{FF2B5EF4-FFF2-40B4-BE49-F238E27FC236}">
                <a16:creationId xmlns:a16="http://schemas.microsoft.com/office/drawing/2014/main" id="{4A5BFCCA-34BE-84A2-A61C-5FB2CF5E711E}"/>
              </a:ext>
            </a:extLst>
          </p:cNvPr>
          <p:cNvSpPr>
            <a:spLocks noGrp="1"/>
          </p:cNvSpPr>
          <p:nvPr>
            <p:ph type="body" sz="quarter" idx="18"/>
          </p:nvPr>
        </p:nvSpPr>
        <p:spPr>
          <a:xfrm>
            <a:off x="479425" y="2286599"/>
            <a:ext cx="6022113" cy="1936690"/>
          </a:xfrm>
        </p:spPr>
        <p:txBody>
          <a:bodyPr/>
          <a:lstStyle/>
          <a:p>
            <a:pPr marL="0" indent="0">
              <a:lnSpc>
                <a:spcPct val="100000"/>
              </a:lnSpc>
              <a:spcBef>
                <a:spcPts val="0"/>
              </a:spcBef>
              <a:spcAft>
                <a:spcPts val="1500"/>
              </a:spcAft>
              <a:buNone/>
            </a:pPr>
            <a:r>
              <a:rPr lang="en-US" sz="3400">
                <a:latin typeface="+mj-lt"/>
              </a:rPr>
              <a:t>Agriculture </a:t>
            </a:r>
            <a:endParaRPr lang="vi-VN" sz="3400">
              <a:latin typeface="+mj-lt"/>
            </a:endParaRPr>
          </a:p>
          <a:p>
            <a:pPr marL="0" indent="0">
              <a:spcBef>
                <a:spcPts val="0"/>
              </a:spcBef>
              <a:spcAft>
                <a:spcPts val="600"/>
              </a:spcAft>
              <a:buNone/>
            </a:pPr>
            <a:r>
              <a:rPr lang="fr-FR">
                <a:latin typeface="+mj-lt"/>
              </a:rPr>
              <a:t>Des petites fermes de loisirs aux fermes d’animaux</a:t>
            </a:r>
          </a:p>
          <a:p>
            <a:r>
              <a:rPr lang="fr-FR"/>
              <a:t>Nettoyage du matériel et des véhicules agricoles</a:t>
            </a:r>
          </a:p>
          <a:p>
            <a:r>
              <a:rPr lang="fr-FR"/>
              <a:t>Nettoyage des outils et des équipements de traite</a:t>
            </a:r>
          </a:p>
          <a:p>
            <a:pPr marL="0" indent="0">
              <a:buNone/>
            </a:pPr>
            <a:endParaRPr lang="en-US"/>
          </a:p>
        </p:txBody>
      </p:sp>
    </p:spTree>
    <p:extLst>
      <p:ext uri="{BB962C8B-B14F-4D97-AF65-F5344CB8AC3E}">
        <p14:creationId xmlns:p14="http://schemas.microsoft.com/office/powerpoint/2010/main" val="917846750"/>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6FB07A2-4DEC-E616-FE99-0D159AEF1DEE}"/>
              </a:ext>
            </a:extLst>
          </p:cNvPr>
          <p:cNvSpPr>
            <a:spLocks noGrp="1"/>
          </p:cNvSpPr>
          <p:nvPr>
            <p:ph type="sldNum" sz="quarter" idx="22"/>
          </p:nvPr>
        </p:nvSpPr>
        <p:spPr/>
        <p:txBody>
          <a:bodyPr/>
          <a:lstStyle/>
          <a:p>
            <a:fld id="{6C385236-B7BA-4938-9EA6-6DEC8CA653D7}" type="slidenum">
              <a:rPr lang="en-US" smtClean="0"/>
              <a:pPr/>
              <a:t>15</a:t>
            </a:fld>
            <a:endParaRPr lang="en-US"/>
          </a:p>
        </p:txBody>
      </p:sp>
      <p:sp>
        <p:nvSpPr>
          <p:cNvPr id="7" name="Title 6">
            <a:extLst>
              <a:ext uri="{FF2B5EF4-FFF2-40B4-BE49-F238E27FC236}">
                <a16:creationId xmlns:a16="http://schemas.microsoft.com/office/drawing/2014/main" id="{2D404A20-3401-6102-A11F-B7C85FD5C0DF}"/>
              </a:ext>
            </a:extLst>
          </p:cNvPr>
          <p:cNvSpPr>
            <a:spLocks noGrp="1"/>
          </p:cNvSpPr>
          <p:nvPr>
            <p:ph type="title"/>
          </p:nvPr>
        </p:nvSpPr>
        <p:spPr/>
        <p:txBody>
          <a:bodyPr/>
          <a:lstStyle/>
          <a:p>
            <a:r>
              <a:rPr lang="en-US"/>
              <a:t>Segments et applications</a:t>
            </a:r>
          </a:p>
        </p:txBody>
      </p:sp>
      <p:sp>
        <p:nvSpPr>
          <p:cNvPr id="8" name="Text Placeholder 2">
            <a:extLst>
              <a:ext uri="{FF2B5EF4-FFF2-40B4-BE49-F238E27FC236}">
                <a16:creationId xmlns:a16="http://schemas.microsoft.com/office/drawing/2014/main" id="{B11EFECA-AD77-EAEB-B1AD-9481C56CC9CD}"/>
              </a:ext>
            </a:extLst>
          </p:cNvPr>
          <p:cNvSpPr>
            <a:spLocks noGrp="1"/>
          </p:cNvSpPr>
          <p:nvPr>
            <p:ph type="body" sz="quarter" idx="18"/>
          </p:nvPr>
        </p:nvSpPr>
        <p:spPr>
          <a:xfrm>
            <a:off x="479425" y="2286599"/>
            <a:ext cx="3950335" cy="2789096"/>
          </a:xfrm>
        </p:spPr>
        <p:txBody>
          <a:bodyPr/>
          <a:lstStyle/>
          <a:p>
            <a:pPr marL="0" indent="0">
              <a:lnSpc>
                <a:spcPct val="100000"/>
              </a:lnSpc>
              <a:spcBef>
                <a:spcPts val="0"/>
              </a:spcBef>
              <a:spcAft>
                <a:spcPts val="1500"/>
              </a:spcAft>
              <a:buNone/>
            </a:pPr>
            <a:r>
              <a:rPr lang="en-US" sz="3400" dirty="0">
                <a:latin typeface="+mj-lt"/>
              </a:rPr>
              <a:t>Artisans, </a:t>
            </a:r>
            <a:br>
              <a:rPr lang="en-US" sz="3400" dirty="0">
                <a:latin typeface="+mj-lt"/>
              </a:rPr>
            </a:br>
            <a:r>
              <a:rPr lang="en-US" sz="3400" dirty="0" err="1">
                <a:latin typeface="+mj-lt"/>
              </a:rPr>
              <a:t>maçons</a:t>
            </a:r>
            <a:r>
              <a:rPr lang="en-US" sz="3400" dirty="0">
                <a:latin typeface="+mj-lt"/>
              </a:rPr>
              <a:t> et </a:t>
            </a:r>
            <a:r>
              <a:rPr lang="en-US" sz="3400" dirty="0" err="1">
                <a:latin typeface="+mj-lt"/>
              </a:rPr>
              <a:t>peintres</a:t>
            </a:r>
            <a:r>
              <a:rPr lang="en-US" sz="3400" dirty="0">
                <a:latin typeface="+mj-lt"/>
              </a:rPr>
              <a:t> </a:t>
            </a:r>
          </a:p>
          <a:p>
            <a:pPr marL="0" indent="0">
              <a:spcBef>
                <a:spcPts val="0"/>
              </a:spcBef>
              <a:spcAft>
                <a:spcPts val="600"/>
              </a:spcAft>
              <a:buNone/>
            </a:pPr>
            <a:r>
              <a:rPr lang="en-US" dirty="0" err="1">
                <a:latin typeface="+mj-lt"/>
              </a:rPr>
              <a:t>Principales</a:t>
            </a:r>
            <a:r>
              <a:rPr lang="en-US" dirty="0">
                <a:latin typeface="+mj-lt"/>
              </a:rPr>
              <a:t> </a:t>
            </a:r>
            <a:r>
              <a:rPr lang="en-US" dirty="0" err="1">
                <a:latin typeface="+mj-lt"/>
              </a:rPr>
              <a:t>tâches</a:t>
            </a:r>
            <a:r>
              <a:rPr lang="en-US" dirty="0">
                <a:latin typeface="+mj-lt"/>
              </a:rPr>
              <a:t> de </a:t>
            </a:r>
            <a:r>
              <a:rPr lang="en-US" dirty="0" err="1">
                <a:latin typeface="+mj-lt"/>
              </a:rPr>
              <a:t>nettoyage</a:t>
            </a:r>
            <a:r>
              <a:rPr lang="en-US" dirty="0">
                <a:latin typeface="+mj-lt"/>
              </a:rPr>
              <a:t> :</a:t>
            </a:r>
          </a:p>
          <a:p>
            <a:r>
              <a:rPr lang="fr-FR" dirty="0"/>
              <a:t>Petits chantiers</a:t>
            </a:r>
          </a:p>
          <a:p>
            <a:r>
              <a:rPr lang="fr-FR" dirty="0"/>
              <a:t>Nettoyage des outils et des équipements</a:t>
            </a:r>
          </a:p>
          <a:p>
            <a:r>
              <a:rPr lang="fr-FR" dirty="0"/>
              <a:t>Élimination de la boue, du sable et de la saleté incrustée</a:t>
            </a:r>
            <a:endParaRPr lang="en-US" dirty="0"/>
          </a:p>
        </p:txBody>
      </p:sp>
      <p:sp>
        <p:nvSpPr>
          <p:cNvPr id="3" name="Espace réservé pour une image  2">
            <a:extLst>
              <a:ext uri="{FF2B5EF4-FFF2-40B4-BE49-F238E27FC236}">
                <a16:creationId xmlns:a16="http://schemas.microsoft.com/office/drawing/2014/main" id="{83233615-4121-821D-6144-7539FEAAE62F}"/>
              </a:ext>
            </a:extLst>
          </p:cNvPr>
          <p:cNvSpPr>
            <a:spLocks noGrp="1"/>
          </p:cNvSpPr>
          <p:nvPr>
            <p:ph type="pic" sz="quarter" idx="17"/>
          </p:nvPr>
        </p:nvSpPr>
        <p:spPr/>
        <p:txBody>
          <a:bodyPr/>
          <a:lstStyle/>
          <a:p>
            <a:endParaRPr lang="fr-FR"/>
          </a:p>
        </p:txBody>
      </p:sp>
      <p:pic>
        <p:nvPicPr>
          <p:cNvPr id="6" name="Picture 8">
            <a:extLst>
              <a:ext uri="{FF2B5EF4-FFF2-40B4-BE49-F238E27FC236}">
                <a16:creationId xmlns:a16="http://schemas.microsoft.com/office/drawing/2014/main" id="{E5604E24-0BD7-C81A-A1BB-8D70B3E0745A}"/>
              </a:ext>
            </a:extLst>
          </p:cNvPr>
          <p:cNvPicPr>
            <a:picLocks noChangeAspect="1"/>
          </p:cNvPicPr>
          <p:nvPr/>
        </p:nvPicPr>
        <p:blipFill rotWithShape="1">
          <a:blip r:embed="rId2"/>
          <a:srcRect l="40469" r="4322"/>
          <a:stretch/>
        </p:blipFill>
        <p:spPr>
          <a:xfrm>
            <a:off x="6196690" y="0"/>
            <a:ext cx="5995310" cy="6284889"/>
          </a:xfrm>
          <a:prstGeom prst="rect">
            <a:avLst/>
          </a:prstGeom>
        </p:spPr>
      </p:pic>
    </p:spTree>
    <p:extLst>
      <p:ext uri="{BB962C8B-B14F-4D97-AF65-F5344CB8AC3E}">
        <p14:creationId xmlns:p14="http://schemas.microsoft.com/office/powerpoint/2010/main" val="3860279606"/>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6FB07A2-4DEC-E616-FE99-0D159AEF1DEE}"/>
              </a:ext>
            </a:extLst>
          </p:cNvPr>
          <p:cNvSpPr>
            <a:spLocks noGrp="1"/>
          </p:cNvSpPr>
          <p:nvPr>
            <p:ph type="sldNum" sz="quarter" idx="22"/>
          </p:nvPr>
        </p:nvSpPr>
        <p:spPr/>
        <p:txBody>
          <a:bodyPr/>
          <a:lstStyle/>
          <a:p>
            <a:fld id="{6C385236-B7BA-4938-9EA6-6DEC8CA653D7}" type="slidenum">
              <a:rPr lang="en-US" smtClean="0"/>
              <a:pPr/>
              <a:t>16</a:t>
            </a:fld>
            <a:endParaRPr lang="en-US"/>
          </a:p>
        </p:txBody>
      </p:sp>
      <p:sp>
        <p:nvSpPr>
          <p:cNvPr id="7" name="Title 6">
            <a:extLst>
              <a:ext uri="{FF2B5EF4-FFF2-40B4-BE49-F238E27FC236}">
                <a16:creationId xmlns:a16="http://schemas.microsoft.com/office/drawing/2014/main" id="{2D404A20-3401-6102-A11F-B7C85FD5C0DF}"/>
              </a:ext>
            </a:extLst>
          </p:cNvPr>
          <p:cNvSpPr>
            <a:spLocks noGrp="1"/>
          </p:cNvSpPr>
          <p:nvPr>
            <p:ph type="title"/>
          </p:nvPr>
        </p:nvSpPr>
        <p:spPr/>
        <p:txBody>
          <a:bodyPr/>
          <a:lstStyle/>
          <a:p>
            <a:r>
              <a:rPr lang="en-US"/>
              <a:t>Segments et applications</a:t>
            </a:r>
          </a:p>
        </p:txBody>
      </p:sp>
      <p:pic>
        <p:nvPicPr>
          <p:cNvPr id="15" name="Picture Placeholder 8">
            <a:extLst>
              <a:ext uri="{FF2B5EF4-FFF2-40B4-BE49-F238E27FC236}">
                <a16:creationId xmlns:a16="http://schemas.microsoft.com/office/drawing/2014/main" id="{11740323-BBBF-AB30-F801-7FBA12C33847}"/>
              </a:ext>
            </a:extLst>
          </p:cNvPr>
          <p:cNvPicPr>
            <a:picLocks noGrp="1" noChangeAspect="1"/>
          </p:cNvPicPr>
          <p:nvPr>
            <p:ph type="pic" sz="quarter" idx="17"/>
          </p:nvPr>
        </p:nvPicPr>
        <p:blipFill rotWithShape="1">
          <a:blip r:embed="rId2" cstate="hqprint">
            <a:extLst>
              <a:ext uri="{28A0092B-C50C-407E-A947-70E740481C1C}">
                <a14:useLocalDpi xmlns:a14="http://schemas.microsoft.com/office/drawing/2010/main"/>
              </a:ext>
            </a:extLst>
          </a:blip>
          <a:srcRect/>
          <a:stretch/>
        </p:blipFill>
        <p:spPr>
          <a:xfrm>
            <a:off x="7242901" y="0"/>
            <a:ext cx="4949100" cy="6284890"/>
          </a:xfrm>
        </p:spPr>
      </p:pic>
      <p:sp>
        <p:nvSpPr>
          <p:cNvPr id="8" name="Text Placeholder 2">
            <a:extLst>
              <a:ext uri="{FF2B5EF4-FFF2-40B4-BE49-F238E27FC236}">
                <a16:creationId xmlns:a16="http://schemas.microsoft.com/office/drawing/2014/main" id="{4A5BFCCA-34BE-84A2-A61C-5FB2CF5E711E}"/>
              </a:ext>
            </a:extLst>
          </p:cNvPr>
          <p:cNvSpPr>
            <a:spLocks noGrp="1"/>
          </p:cNvSpPr>
          <p:nvPr>
            <p:ph type="body" sz="quarter" idx="18"/>
          </p:nvPr>
        </p:nvSpPr>
        <p:spPr>
          <a:xfrm>
            <a:off x="479425" y="2286599"/>
            <a:ext cx="3960957" cy="1936690"/>
          </a:xfrm>
        </p:spPr>
        <p:txBody>
          <a:bodyPr/>
          <a:lstStyle/>
          <a:p>
            <a:pPr marL="0" indent="0">
              <a:lnSpc>
                <a:spcPct val="100000"/>
              </a:lnSpc>
              <a:spcBef>
                <a:spcPts val="0"/>
              </a:spcBef>
              <a:spcAft>
                <a:spcPts val="1500"/>
              </a:spcAft>
              <a:buNone/>
            </a:pPr>
            <a:r>
              <a:rPr lang="en-US" sz="3400">
                <a:latin typeface="+mj-lt"/>
              </a:rPr>
              <a:t>Petites entreprises de nettoyage</a:t>
            </a:r>
          </a:p>
          <a:p>
            <a:r>
              <a:rPr lang="fr-FR"/>
              <a:t>Nettoyage léger des parkings et des cours</a:t>
            </a:r>
          </a:p>
          <a:p>
            <a:r>
              <a:rPr lang="fr-FR"/>
              <a:t>Espaces extérieurs</a:t>
            </a:r>
          </a:p>
          <a:p>
            <a:r>
              <a:rPr lang="fr-FR"/>
              <a:t>Nettoyage des allées et des terrasses</a:t>
            </a:r>
          </a:p>
        </p:txBody>
      </p:sp>
    </p:spTree>
    <p:extLst>
      <p:ext uri="{BB962C8B-B14F-4D97-AF65-F5344CB8AC3E}">
        <p14:creationId xmlns:p14="http://schemas.microsoft.com/office/powerpoint/2010/main" val="2658465892"/>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76B7C445-DFBB-EC6C-DE4A-78A00242CE14}"/>
              </a:ext>
            </a:extLst>
          </p:cNvPr>
          <p:cNvSpPr>
            <a:spLocks noGrp="1"/>
          </p:cNvSpPr>
          <p:nvPr>
            <p:ph type="ctrTitle"/>
          </p:nvPr>
        </p:nvSpPr>
        <p:spPr/>
        <p:txBody>
          <a:bodyPr/>
          <a:lstStyle/>
          <a:p>
            <a:r>
              <a:rPr lang="en-US"/>
              <a:t>3</a:t>
            </a:r>
          </a:p>
        </p:txBody>
      </p:sp>
      <p:sp>
        <p:nvSpPr>
          <p:cNvPr id="19" name="Text Placeholder 18">
            <a:extLst>
              <a:ext uri="{FF2B5EF4-FFF2-40B4-BE49-F238E27FC236}">
                <a16:creationId xmlns:a16="http://schemas.microsoft.com/office/drawing/2014/main" id="{D6CA08D8-B7A3-6596-CBA5-D34511CE0202}"/>
              </a:ext>
            </a:extLst>
          </p:cNvPr>
          <p:cNvSpPr>
            <a:spLocks noGrp="1"/>
          </p:cNvSpPr>
          <p:nvPr>
            <p:ph type="body" sz="quarter" idx="13"/>
          </p:nvPr>
        </p:nvSpPr>
        <p:spPr/>
        <p:txBody>
          <a:bodyPr/>
          <a:lstStyle/>
          <a:p>
            <a:r>
              <a:rPr lang="en-US"/>
              <a:t>Caractéristiques techniques </a:t>
            </a:r>
          </a:p>
        </p:txBody>
      </p:sp>
      <p:sp>
        <p:nvSpPr>
          <p:cNvPr id="17" name="Slide Number Placeholder 16">
            <a:extLst>
              <a:ext uri="{FF2B5EF4-FFF2-40B4-BE49-F238E27FC236}">
                <a16:creationId xmlns:a16="http://schemas.microsoft.com/office/drawing/2014/main" id="{8587BAE7-008E-8245-F871-1F78B1BA082C}"/>
              </a:ext>
            </a:extLst>
          </p:cNvPr>
          <p:cNvSpPr>
            <a:spLocks noGrp="1"/>
          </p:cNvSpPr>
          <p:nvPr>
            <p:ph type="sldNum" sz="quarter" idx="16"/>
          </p:nvPr>
        </p:nvSpPr>
        <p:spPr/>
        <p:txBody>
          <a:bodyPr/>
          <a:lstStyle/>
          <a:p>
            <a:fld id="{6C385236-B7BA-4938-9EA6-6DEC8CA653D7}" type="slidenum">
              <a:rPr lang="en-US" smtClean="0"/>
              <a:pPr/>
              <a:t>17</a:t>
            </a:fld>
            <a:endParaRPr lang="en-US"/>
          </a:p>
        </p:txBody>
      </p:sp>
    </p:spTree>
    <p:extLst>
      <p:ext uri="{BB962C8B-B14F-4D97-AF65-F5344CB8AC3E}">
        <p14:creationId xmlns:p14="http://schemas.microsoft.com/office/powerpoint/2010/main" val="51227045"/>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CDC6C59-B9DA-8E62-01C3-04BE32BDEF0B}"/>
              </a:ext>
            </a:extLst>
          </p:cNvPr>
          <p:cNvSpPr>
            <a:spLocks noGrp="1"/>
          </p:cNvSpPr>
          <p:nvPr>
            <p:ph type="sldNum" sz="quarter" idx="20"/>
          </p:nvPr>
        </p:nvSpPr>
        <p:spPr/>
        <p:txBody>
          <a:bodyPr/>
          <a:lstStyle/>
          <a:p>
            <a:fld id="{6C385236-B7BA-4938-9EA6-6DEC8CA653D7}" type="slidenum">
              <a:rPr lang="en-US" smtClean="0"/>
              <a:pPr/>
              <a:t>18</a:t>
            </a:fld>
            <a:endParaRPr lang="en-US"/>
          </a:p>
        </p:txBody>
      </p:sp>
      <p:sp>
        <p:nvSpPr>
          <p:cNvPr id="5" name="Title 4">
            <a:extLst>
              <a:ext uri="{FF2B5EF4-FFF2-40B4-BE49-F238E27FC236}">
                <a16:creationId xmlns:a16="http://schemas.microsoft.com/office/drawing/2014/main" id="{DEA14F18-5262-57DC-6C00-8ABC29F28BC8}"/>
              </a:ext>
            </a:extLst>
          </p:cNvPr>
          <p:cNvSpPr>
            <a:spLocks noGrp="1"/>
          </p:cNvSpPr>
          <p:nvPr>
            <p:ph type="title"/>
          </p:nvPr>
        </p:nvSpPr>
        <p:spPr/>
        <p:txBody>
          <a:bodyPr/>
          <a:lstStyle/>
          <a:p>
            <a:r>
              <a:rPr lang="en-US"/>
              <a:t>Caractéristiques techniques </a:t>
            </a:r>
          </a:p>
        </p:txBody>
      </p:sp>
      <p:graphicFrame>
        <p:nvGraphicFramePr>
          <p:cNvPr id="7" name="Content Placeholder 6">
            <a:extLst>
              <a:ext uri="{FF2B5EF4-FFF2-40B4-BE49-F238E27FC236}">
                <a16:creationId xmlns:a16="http://schemas.microsoft.com/office/drawing/2014/main" id="{1DD3DBDF-3BF2-59C1-6E1D-8789CDBB2649}"/>
              </a:ext>
            </a:extLst>
          </p:cNvPr>
          <p:cNvGraphicFramePr>
            <a:graphicFrameLocks/>
          </p:cNvGraphicFramePr>
          <p:nvPr>
            <p:extLst>
              <p:ext uri="{D42A27DB-BD31-4B8C-83A1-F6EECF244321}">
                <p14:modId xmlns:p14="http://schemas.microsoft.com/office/powerpoint/2010/main" val="3004592923"/>
              </p:ext>
            </p:extLst>
          </p:nvPr>
        </p:nvGraphicFramePr>
        <p:xfrm>
          <a:off x="481375" y="1539701"/>
          <a:ext cx="11247120" cy="3993386"/>
        </p:xfrm>
        <a:graphic>
          <a:graphicData uri="http://schemas.openxmlformats.org/drawingml/2006/table">
            <a:tbl>
              <a:tblPr firstRow="1" bandRow="1">
                <a:tableStyleId>{2D5ABB26-0587-4C30-8999-92F81FD0307C}</a:tableStyleId>
              </a:tblPr>
              <a:tblGrid>
                <a:gridCol w="2468880">
                  <a:extLst>
                    <a:ext uri="{9D8B030D-6E8A-4147-A177-3AD203B41FA5}">
                      <a16:colId xmlns:a16="http://schemas.microsoft.com/office/drawing/2014/main" val="2975937483"/>
                    </a:ext>
                  </a:extLst>
                </a:gridCol>
                <a:gridCol w="1463040">
                  <a:extLst>
                    <a:ext uri="{9D8B030D-6E8A-4147-A177-3AD203B41FA5}">
                      <a16:colId xmlns:a16="http://schemas.microsoft.com/office/drawing/2014/main" val="2901255565"/>
                    </a:ext>
                  </a:extLst>
                </a:gridCol>
                <a:gridCol w="1463040">
                  <a:extLst>
                    <a:ext uri="{9D8B030D-6E8A-4147-A177-3AD203B41FA5}">
                      <a16:colId xmlns:a16="http://schemas.microsoft.com/office/drawing/2014/main" val="1335168120"/>
                    </a:ext>
                  </a:extLst>
                </a:gridCol>
                <a:gridCol w="1463040">
                  <a:extLst>
                    <a:ext uri="{9D8B030D-6E8A-4147-A177-3AD203B41FA5}">
                      <a16:colId xmlns:a16="http://schemas.microsoft.com/office/drawing/2014/main" val="756086991"/>
                    </a:ext>
                  </a:extLst>
                </a:gridCol>
                <a:gridCol w="1463040">
                  <a:extLst>
                    <a:ext uri="{9D8B030D-6E8A-4147-A177-3AD203B41FA5}">
                      <a16:colId xmlns:a16="http://schemas.microsoft.com/office/drawing/2014/main" val="1248060798"/>
                    </a:ext>
                  </a:extLst>
                </a:gridCol>
                <a:gridCol w="1463040">
                  <a:extLst>
                    <a:ext uri="{9D8B030D-6E8A-4147-A177-3AD203B41FA5}">
                      <a16:colId xmlns:a16="http://schemas.microsoft.com/office/drawing/2014/main" val="1281224198"/>
                    </a:ext>
                  </a:extLst>
                </a:gridCol>
                <a:gridCol w="1463040">
                  <a:extLst>
                    <a:ext uri="{9D8B030D-6E8A-4147-A177-3AD203B41FA5}">
                      <a16:colId xmlns:a16="http://schemas.microsoft.com/office/drawing/2014/main" val="2665011034"/>
                    </a:ext>
                  </a:extLst>
                </a:gridCol>
              </a:tblGrid>
              <a:tr h="271778">
                <a:tc>
                  <a:txBody>
                    <a:bodyPr/>
                    <a:lstStyle/>
                    <a:p>
                      <a:pPr algn="ctr" defTabSz="1023967"/>
                      <a:endParaRPr lang="en-GB" sz="900" dirty="0">
                        <a:solidFill>
                          <a:schemeClr val="tx1"/>
                        </a:solidFill>
                      </a:endParaRPr>
                    </a:p>
                  </a:txBody>
                  <a:tcPr marT="64008" marB="64008">
                    <a:lnB w="12700" cap="flat" cmpd="sng" algn="ctr">
                      <a:solidFill>
                        <a:schemeClr val="tx1">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sz="900" u="none" strike="noStrike" cap="none" dirty="0">
                          <a:solidFill>
                            <a:schemeClr val="tx1"/>
                          </a:solidFill>
                          <a:latin typeface="Roboto Bold"/>
                          <a:cs typeface="+mn-cs"/>
                        </a:rPr>
                        <a:t>MC1C</a:t>
                      </a:r>
                      <a:r>
                        <a:rPr lang="fr-FR" sz="900" u="none" strike="noStrike" cap="none" dirty="0">
                          <a:solidFill>
                            <a:schemeClr val="tx1"/>
                          </a:solidFill>
                          <a:latin typeface="Roboto Bold"/>
                          <a:cs typeface="+mn-cs"/>
                        </a:rPr>
                        <a:t>-</a:t>
                      </a:r>
                      <a:r>
                        <a:rPr sz="900" u="none" strike="noStrike" cap="none" dirty="0">
                          <a:solidFill>
                            <a:schemeClr val="tx1"/>
                          </a:solidFill>
                          <a:latin typeface="Roboto Bold"/>
                          <a:cs typeface="+mn-cs"/>
                        </a:rPr>
                        <a:t>125/500 XT</a:t>
                      </a:r>
                      <a:endParaRPr lang="en-GB" sz="900" b="0" i="0" u="none" strike="noStrike" kern="1200" cap="none" spc="0" normalizeH="0" baseline="0" dirty="0">
                        <a:solidFill>
                          <a:schemeClr val="tx1"/>
                        </a:solidFill>
                        <a:latin typeface="Roboto Bold" panose="02000000000000000000" pitchFamily="2" charset="0"/>
                        <a:ea typeface="+mn-ea"/>
                        <a:cs typeface="+mn-cs"/>
                        <a:sym typeface=""/>
                      </a:endParaRPr>
                    </a:p>
                  </a:txBody>
                  <a:tcPr marL="64008" marR="64008" marT="64008" marB="64008" anchor="ctr">
                    <a:lnB w="12700" cap="flat" cmpd="sng" algn="ctr">
                      <a:solidFill>
                        <a:schemeClr val="tx1">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sz="900" u="none" strike="noStrike" cap="none" dirty="0">
                          <a:solidFill>
                            <a:schemeClr val="tx1"/>
                          </a:solidFill>
                          <a:latin typeface="Roboto Bold"/>
                          <a:cs typeface="+mn-cs"/>
                        </a:rPr>
                        <a:t>MC2C</a:t>
                      </a:r>
                      <a:r>
                        <a:rPr lang="fr-FR" sz="900" u="none" strike="noStrike" cap="none" dirty="0">
                          <a:solidFill>
                            <a:schemeClr val="tx1"/>
                          </a:solidFill>
                          <a:latin typeface="Roboto Bold"/>
                          <a:cs typeface="+mn-cs"/>
                        </a:rPr>
                        <a:t>-</a:t>
                      </a:r>
                      <a:r>
                        <a:rPr sz="900" u="none" strike="noStrike" cap="none" dirty="0">
                          <a:solidFill>
                            <a:schemeClr val="tx1"/>
                          </a:solidFill>
                          <a:latin typeface="Roboto Bold"/>
                          <a:cs typeface="+mn-cs"/>
                        </a:rPr>
                        <a:t>120/520 T</a:t>
                      </a:r>
                      <a:endParaRPr lang="en-GB" sz="900" b="0" i="0" u="none" strike="noStrike" kern="1200" cap="none" spc="0" normalizeH="0" baseline="0" dirty="0">
                        <a:solidFill>
                          <a:schemeClr val="tx1"/>
                        </a:solidFill>
                        <a:latin typeface="Roboto Bold" panose="02000000000000000000" pitchFamily="2" charset="0"/>
                        <a:ea typeface="+mn-ea"/>
                        <a:cs typeface="+mn-cs"/>
                        <a:sym typeface=""/>
                      </a:endParaRPr>
                    </a:p>
                  </a:txBody>
                  <a:tcPr marL="64008" marR="64008" marT="64008" marB="64008" anchor="ctr">
                    <a:lnB w="12700" cap="flat" cmpd="sng" algn="ctr">
                      <a:solidFill>
                        <a:schemeClr val="tx1">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sz="900" u="none" strike="noStrike" cap="none" dirty="0">
                          <a:solidFill>
                            <a:schemeClr val="tx1"/>
                          </a:solidFill>
                          <a:latin typeface="Roboto Bold"/>
                          <a:cs typeface="+mn-cs"/>
                        </a:rPr>
                        <a:t>MC2C</a:t>
                      </a:r>
                      <a:r>
                        <a:rPr lang="fr-FR" sz="900" u="none" strike="noStrike" cap="none" dirty="0">
                          <a:solidFill>
                            <a:schemeClr val="tx1"/>
                          </a:solidFill>
                          <a:latin typeface="Roboto Bold"/>
                          <a:cs typeface="+mn-cs"/>
                        </a:rPr>
                        <a:t>-</a:t>
                      </a:r>
                      <a:r>
                        <a:rPr sz="900" u="none" strike="noStrike" cap="none" dirty="0">
                          <a:solidFill>
                            <a:schemeClr val="tx1"/>
                          </a:solidFill>
                          <a:latin typeface="Roboto Bold"/>
                          <a:cs typeface="+mn-cs"/>
                        </a:rPr>
                        <a:t>120/520 XT</a:t>
                      </a:r>
                      <a:endParaRPr lang="en-GB" sz="900" b="0" i="0" u="none" strike="noStrike" kern="1200" cap="none" spc="0" normalizeH="0" baseline="0" dirty="0">
                        <a:solidFill>
                          <a:schemeClr val="tx1"/>
                        </a:solidFill>
                        <a:latin typeface="Roboto Bold" panose="02000000000000000000" pitchFamily="2" charset="0"/>
                        <a:ea typeface="+mn-ea"/>
                        <a:cs typeface="+mn-cs"/>
                        <a:sym typeface=""/>
                      </a:endParaRPr>
                    </a:p>
                  </a:txBody>
                  <a:tcPr marL="64008" marR="64008" marT="64008" marB="64008" anchor="ctr">
                    <a:lnB w="12700" cap="flat" cmpd="sng" algn="ctr">
                      <a:solidFill>
                        <a:schemeClr val="tx1">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sz="900" u="none" strike="noStrike" cap="none" dirty="0">
                          <a:solidFill>
                            <a:schemeClr val="tx1"/>
                          </a:solidFill>
                          <a:latin typeface="Roboto Bold"/>
                          <a:cs typeface="+mn-cs"/>
                        </a:rPr>
                        <a:t>MC2C</a:t>
                      </a:r>
                      <a:r>
                        <a:rPr lang="fr-FR" sz="900" u="none" strike="noStrike" cap="none" dirty="0">
                          <a:solidFill>
                            <a:schemeClr val="tx1"/>
                          </a:solidFill>
                          <a:latin typeface="Roboto Bold"/>
                          <a:cs typeface="+mn-cs"/>
                        </a:rPr>
                        <a:t>-</a:t>
                      </a:r>
                      <a:r>
                        <a:rPr sz="900" u="none" strike="noStrike" cap="none" dirty="0">
                          <a:solidFill>
                            <a:schemeClr val="tx1"/>
                          </a:solidFill>
                          <a:latin typeface="Roboto Bold"/>
                          <a:cs typeface="+mn-cs"/>
                        </a:rPr>
                        <a:t>140/610 XT</a:t>
                      </a:r>
                      <a:endParaRPr lang="en-GB" sz="900" b="0" i="0" u="none" strike="noStrike" kern="1200" cap="none" spc="0" normalizeH="0" baseline="0" dirty="0">
                        <a:solidFill>
                          <a:schemeClr val="tx1"/>
                        </a:solidFill>
                        <a:latin typeface="Roboto Bold" panose="02000000000000000000" pitchFamily="2" charset="0"/>
                        <a:ea typeface="+mn-ea"/>
                        <a:cs typeface="+mn-cs"/>
                        <a:sym typeface=""/>
                      </a:endParaRPr>
                    </a:p>
                  </a:txBody>
                  <a:tcPr marL="64008" marR="64008" marT="64008" marB="64008" anchor="ctr">
                    <a:lnB w="12700" cap="flat" cmpd="sng" algn="ctr">
                      <a:solidFill>
                        <a:schemeClr val="tx1">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sz="900" u="none" strike="noStrike" cap="none" dirty="0">
                          <a:solidFill>
                            <a:schemeClr val="tx1"/>
                          </a:solidFill>
                          <a:latin typeface="Roboto Bold"/>
                          <a:cs typeface="+mn-cs"/>
                        </a:rPr>
                        <a:t>MC2C</a:t>
                      </a:r>
                      <a:r>
                        <a:rPr lang="fr-FR" sz="900" u="none" strike="noStrike" cap="none" dirty="0">
                          <a:solidFill>
                            <a:schemeClr val="tx1"/>
                          </a:solidFill>
                          <a:latin typeface="Roboto Bold"/>
                          <a:cs typeface="+mn-cs"/>
                        </a:rPr>
                        <a:t>-</a:t>
                      </a:r>
                      <a:r>
                        <a:rPr sz="900" u="none" strike="noStrike" cap="none" dirty="0">
                          <a:solidFill>
                            <a:schemeClr val="tx1"/>
                          </a:solidFill>
                          <a:latin typeface="Roboto Bold"/>
                          <a:cs typeface="+mn-cs"/>
                        </a:rPr>
                        <a:t>150/650 </a:t>
                      </a:r>
                      <a:endParaRPr lang="en-GB" sz="900" b="0" i="0" u="none" strike="noStrike" kern="1200" cap="none" spc="0" normalizeH="0" baseline="0" dirty="0">
                        <a:solidFill>
                          <a:schemeClr val="tx1"/>
                        </a:solidFill>
                        <a:latin typeface="Roboto Bold" panose="02000000000000000000" pitchFamily="2" charset="0"/>
                        <a:ea typeface="+mn-ea"/>
                        <a:cs typeface="+mn-cs"/>
                        <a:sym typeface=""/>
                      </a:endParaRPr>
                    </a:p>
                  </a:txBody>
                  <a:tcPr marL="64008" marR="64008" marT="64008" marB="64008" anchor="ctr">
                    <a:lnB w="12700" cap="flat" cmpd="sng" algn="ctr">
                      <a:solidFill>
                        <a:schemeClr val="tx1">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sz="900" u="none" strike="noStrike" cap="none" dirty="0">
                          <a:solidFill>
                            <a:schemeClr val="tx1"/>
                          </a:solidFill>
                          <a:latin typeface="Roboto Bold"/>
                          <a:cs typeface="+mn-cs"/>
                        </a:rPr>
                        <a:t>MC2C</a:t>
                      </a:r>
                      <a:r>
                        <a:rPr lang="fr-FR" sz="900" u="none" strike="noStrike" cap="none" dirty="0">
                          <a:solidFill>
                            <a:schemeClr val="tx1"/>
                          </a:solidFill>
                          <a:latin typeface="Roboto Bold"/>
                          <a:cs typeface="+mn-cs"/>
                        </a:rPr>
                        <a:t>-</a:t>
                      </a:r>
                      <a:r>
                        <a:rPr sz="900" u="none" strike="noStrike" cap="none" dirty="0">
                          <a:solidFill>
                            <a:schemeClr val="tx1"/>
                          </a:solidFill>
                          <a:latin typeface="Roboto Bold"/>
                          <a:cs typeface="+mn-cs"/>
                        </a:rPr>
                        <a:t>150/650 XT</a:t>
                      </a:r>
                      <a:endParaRPr lang="en-GB" sz="900" b="0" i="0" u="none" strike="noStrike" kern="1200" cap="none" spc="0" normalizeH="0" baseline="0" dirty="0">
                        <a:solidFill>
                          <a:schemeClr val="tx1"/>
                        </a:solidFill>
                        <a:latin typeface="Roboto Bold" panose="02000000000000000000" pitchFamily="2" charset="0"/>
                        <a:ea typeface="+mn-ea"/>
                        <a:cs typeface="+mn-cs"/>
                        <a:sym typeface=""/>
                      </a:endParaRPr>
                    </a:p>
                  </a:txBody>
                  <a:tcPr marL="64008" marR="64008" marT="64008" marB="64008" anchor="ctr">
                    <a:lnB w="12700" cap="flat" cmpd="sng" algn="ctr">
                      <a:solidFill>
                        <a:schemeClr val="tx1">
                          <a:lumMod val="100000"/>
                        </a:schemeClr>
                      </a:solidFill>
                      <a:prstDash val="solid"/>
                      <a:round/>
                      <a:headEnd type="none" w="med" len="med"/>
                      <a:tailEnd type="none" w="med" len="med"/>
                    </a:lnB>
                    <a:noFill/>
                  </a:tcPr>
                </a:tc>
                <a:extLst>
                  <a:ext uri="{0D108BD9-81ED-4DB2-BD59-A6C34878D82A}">
                    <a16:rowId xmlns:a16="http://schemas.microsoft.com/office/drawing/2014/main" val="2502841513"/>
                  </a:ext>
                </a:extLst>
              </a:tr>
              <a:tr h="0">
                <a:tc>
                  <a:txBody>
                    <a:bodyPr/>
                    <a:lstStyle/>
                    <a:p>
                      <a:pPr marL="0" marR="0" lvl="0" indent="0" algn="l" defTabSz="1023967" rtl="0" eaLnBrk="1" fontAlgn="auto" hangingPunct="1">
                        <a:lnSpc>
                          <a:spcPct val="100000"/>
                        </a:lnSpc>
                        <a:spcBef>
                          <a:spcPts val="0"/>
                        </a:spcBef>
                        <a:spcAft>
                          <a:spcPts val="0"/>
                        </a:spcAft>
                        <a:buFontTx/>
                        <a:buNone/>
                      </a:pPr>
                      <a:r>
                        <a:rPr sz="900" u="none" strike="noStrike" cap="none">
                          <a:solidFill>
                            <a:schemeClr val="tx1"/>
                          </a:solidFill>
                          <a:latin typeface="Roboto Light"/>
                          <a:cs typeface="+mn-cs"/>
                        </a:rPr>
                        <a:t>Référence</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T="64008" marB="64008" anchor="ctr">
                    <a:lnT w="12700" cap="flat" cmpd="sng" algn="ctr">
                      <a:solidFill>
                        <a:schemeClr val="tx1">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marL="0" marR="0" lvl="0" indent="0" algn="ctr" defTabSz="1023967" rtl="0" eaLnBrk="1" fontAlgn="auto" hangingPunct="1">
                        <a:lnSpc>
                          <a:spcPct val="100000"/>
                        </a:lnSpc>
                        <a:spcBef>
                          <a:spcPts val="0"/>
                        </a:spcBef>
                        <a:spcAft>
                          <a:spcPts val="0"/>
                        </a:spcAft>
                        <a:buFontTx/>
                        <a:buNone/>
                      </a:pPr>
                      <a:r>
                        <a:rPr lang="en-GB" sz="900" b="0" i="0" u="none" strike="noStrike" kern="1200" cap="none" spc="0" normalizeH="0" baseline="0" dirty="0">
                          <a:solidFill>
                            <a:schemeClr val="tx1"/>
                          </a:solidFill>
                          <a:latin typeface="Roboto Light" panose="02000000000000000000" pitchFamily="2" charset="0"/>
                          <a:ea typeface="+mn-ea"/>
                          <a:cs typeface="+mn-cs"/>
                          <a:sym typeface=""/>
                        </a:rPr>
                        <a:t>128471500</a:t>
                      </a:r>
                    </a:p>
                  </a:txBody>
                  <a:tcPr marL="64008" marR="64008" marT="64008" marB="64008" anchor="ctr">
                    <a:lnT w="12700" cap="flat" cmpd="sng" algn="ctr">
                      <a:solidFill>
                        <a:schemeClr val="tx1">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sz="900" u="none" strike="noStrike" cap="none" dirty="0">
                          <a:solidFill>
                            <a:schemeClr val="tx1"/>
                          </a:solidFill>
                          <a:latin typeface="Roboto Light"/>
                          <a:cs typeface="+mn-cs"/>
                        </a:rPr>
                        <a:t>128471493 (EU)</a:t>
                      </a:r>
                    </a:p>
                  </a:txBody>
                  <a:tcPr marL="64008" marR="64008" marT="64008" marB="64008" anchor="ctr">
                    <a:lnT w="12700" cap="flat" cmpd="sng" algn="ctr">
                      <a:solidFill>
                        <a:schemeClr val="tx1">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sz="900" u="none" strike="noStrike" cap="none" dirty="0">
                          <a:solidFill>
                            <a:schemeClr val="tx1"/>
                          </a:solidFill>
                          <a:latin typeface="Roboto Light"/>
                          <a:cs typeface="+mn-cs"/>
                        </a:rPr>
                        <a:t>128471490 (EU)</a:t>
                      </a:r>
                    </a:p>
                  </a:txBody>
                  <a:tcPr marL="64008" marR="64008" marT="64008" marB="64008" anchor="ctr">
                    <a:lnT w="12700" cap="flat" cmpd="sng" algn="ctr">
                      <a:solidFill>
                        <a:schemeClr val="tx1">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sz="900" u="none" strike="noStrike" cap="none" dirty="0">
                          <a:solidFill>
                            <a:schemeClr val="tx1"/>
                          </a:solidFill>
                          <a:latin typeface="Roboto Light"/>
                          <a:cs typeface="+mn-cs"/>
                        </a:rPr>
                        <a:t>128471495 (EU)</a:t>
                      </a:r>
                    </a:p>
                  </a:txBody>
                  <a:tcPr marL="64008" marR="64008" marT="64008" marB="64008" anchor="ctr">
                    <a:lnT w="12700" cap="flat" cmpd="sng" algn="ctr">
                      <a:solidFill>
                        <a:schemeClr val="tx1">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sz="900" u="none" strike="noStrike" cap="none" dirty="0">
                          <a:solidFill>
                            <a:schemeClr val="tx1"/>
                          </a:solidFill>
                          <a:latin typeface="Roboto Light"/>
                          <a:cs typeface="+mn-cs"/>
                        </a:rPr>
                        <a:t>128471497 (EU)</a:t>
                      </a:r>
                    </a:p>
                  </a:txBody>
                  <a:tcPr marL="64008" marR="64008" marT="64008" marB="64008" anchor="ctr">
                    <a:lnT w="12700" cap="flat" cmpd="sng" algn="ctr">
                      <a:solidFill>
                        <a:schemeClr val="tx1">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sz="900" u="none" strike="noStrike" cap="none" dirty="0">
                          <a:solidFill>
                            <a:schemeClr val="tx1"/>
                          </a:solidFill>
                          <a:latin typeface="Roboto Light"/>
                          <a:cs typeface="+mn-cs"/>
                        </a:rPr>
                        <a:t>128471498 (EU)</a:t>
                      </a:r>
                    </a:p>
                  </a:txBody>
                  <a:tcPr marL="64008" marR="64008" marT="64008" marB="64008" anchor="ctr">
                    <a:lnT w="12700" cap="flat" cmpd="sng" algn="ctr">
                      <a:solidFill>
                        <a:schemeClr val="tx1">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1983459832"/>
                  </a:ext>
                </a:extLst>
              </a:tr>
              <a:tr h="0">
                <a:tc>
                  <a:txBody>
                    <a:bodyPr/>
                    <a:lstStyle/>
                    <a:p>
                      <a:pPr marL="0" marR="0" lvl="0" indent="0" algn="l" defTabSz="1023967" rtl="0" eaLnBrk="1" fontAlgn="auto" hangingPunct="1">
                        <a:lnSpc>
                          <a:spcPct val="100000"/>
                        </a:lnSpc>
                        <a:spcBef>
                          <a:spcPts val="0"/>
                        </a:spcBef>
                        <a:spcAft>
                          <a:spcPts val="0"/>
                        </a:spcAft>
                        <a:buFontTx/>
                        <a:buNone/>
                      </a:pPr>
                      <a:r>
                        <a:rPr sz="900" u="none" strike="noStrike" cap="none">
                          <a:solidFill>
                            <a:schemeClr val="tx1"/>
                          </a:solidFill>
                          <a:latin typeface="Roboto Light"/>
                          <a:cs typeface="+mn-cs"/>
                        </a:rPr>
                        <a:t>Pression et débit (pression de service/</a:t>
                      </a:r>
                      <a:br>
                        <a:rPr lang="en-US" sz="900" u="none" strike="noStrike" cap="none">
                          <a:solidFill>
                            <a:schemeClr val="tx1"/>
                          </a:solidFill>
                          <a:latin typeface="Roboto Light"/>
                          <a:cs typeface="+mn-cs"/>
                        </a:rPr>
                      </a:br>
                      <a:r>
                        <a:rPr sz="900" u="none" strike="noStrike" cap="none">
                          <a:solidFill>
                            <a:schemeClr val="tx1"/>
                          </a:solidFill>
                          <a:latin typeface="Roboto Light"/>
                          <a:cs typeface="+mn-cs"/>
                        </a:rPr>
                        <a:t>débit max.)</a:t>
                      </a:r>
                    </a:p>
                  </a:txBody>
                  <a:tcPr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marL="0" marR="0" lvl="0" indent="0" algn="ctr" defTabSz="1023967" rtl="0" eaLnBrk="1" fontAlgn="auto" hangingPunct="1">
                        <a:lnSpc>
                          <a:spcPct val="100000"/>
                        </a:lnSpc>
                        <a:spcBef>
                          <a:spcPts val="0"/>
                        </a:spcBef>
                        <a:spcAft>
                          <a:spcPts val="0"/>
                        </a:spcAft>
                        <a:buFontTx/>
                        <a:buNone/>
                      </a:pPr>
                      <a:r>
                        <a:rPr lang="da-DK" sz="900" b="0" i="0" u="none" strike="noStrike" kern="1200" cap="none" spc="0" normalizeH="0" baseline="0" dirty="0">
                          <a:solidFill>
                            <a:schemeClr val="tx1"/>
                          </a:solidFill>
                          <a:latin typeface="Roboto Light" panose="02000000000000000000" pitchFamily="2" charset="0"/>
                          <a:ea typeface="+mn-ea"/>
                          <a:cs typeface="+mn-cs"/>
                          <a:sym typeface=""/>
                        </a:rPr>
                        <a:t>125/500</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da-DK" sz="900" b="0" i="0" u="none" strike="noStrike" kern="1200" cap="none" spc="0" normalizeH="0" baseline="0" dirty="0">
                          <a:solidFill>
                            <a:schemeClr val="tx1"/>
                          </a:solidFill>
                          <a:latin typeface="Roboto Light" panose="02000000000000000000" pitchFamily="2" charset="0"/>
                          <a:ea typeface="+mn-ea"/>
                          <a:cs typeface="+mn-cs"/>
                          <a:sym typeface=""/>
                        </a:rPr>
                        <a:t>120/520</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da-DK" sz="900" b="0" i="0" u="none" strike="noStrike" kern="1200" cap="none" spc="0" normalizeH="0" baseline="0" dirty="0">
                          <a:solidFill>
                            <a:schemeClr val="tx1"/>
                          </a:solidFill>
                          <a:latin typeface="Roboto Light" panose="02000000000000000000" pitchFamily="2" charset="0"/>
                          <a:ea typeface="+mn-ea"/>
                          <a:cs typeface="+mn-cs"/>
                          <a:sym typeface=""/>
                        </a:rPr>
                        <a:t>120/520</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da-DK" sz="900" b="0" i="0" u="none" strike="noStrike" kern="1200" cap="none" spc="0" normalizeH="0" baseline="0" dirty="0">
                          <a:solidFill>
                            <a:schemeClr val="tx1"/>
                          </a:solidFill>
                          <a:latin typeface="Roboto Light" panose="02000000000000000000" pitchFamily="2" charset="0"/>
                          <a:ea typeface="+mn-ea"/>
                          <a:cs typeface="+mn-cs"/>
                          <a:sym typeface=""/>
                        </a:rPr>
                        <a:t>140/610</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da-DK" sz="900" b="0" i="0" u="none" strike="noStrike" kern="1200" cap="none" spc="0" normalizeH="0" baseline="0" dirty="0">
                          <a:solidFill>
                            <a:schemeClr val="tx1"/>
                          </a:solidFill>
                          <a:latin typeface="Roboto Light" panose="02000000000000000000" pitchFamily="2" charset="0"/>
                          <a:ea typeface="+mn-ea"/>
                          <a:cs typeface="+mn-cs"/>
                          <a:sym typeface=""/>
                        </a:rPr>
                        <a:t>150/650</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da-DK" sz="900" b="0" i="0" u="none" strike="noStrike" kern="1200" cap="none" spc="0" normalizeH="0" baseline="0" dirty="0">
                          <a:solidFill>
                            <a:schemeClr val="tx1"/>
                          </a:solidFill>
                          <a:latin typeface="Roboto Light" panose="02000000000000000000" pitchFamily="2" charset="0"/>
                          <a:ea typeface="+mn-ea"/>
                          <a:cs typeface="+mn-cs"/>
                          <a:sym typeface=""/>
                        </a:rPr>
                        <a:t>150/650</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3385955770"/>
                  </a:ext>
                </a:extLst>
              </a:tr>
              <a:tr h="0">
                <a:tc>
                  <a:txBody>
                    <a:bodyPr/>
                    <a:lstStyle/>
                    <a:p>
                      <a:pPr marL="0" marR="0" lvl="0" indent="0" algn="l" defTabSz="1023967" rtl="0" eaLnBrk="1" fontAlgn="auto" hangingPunct="1">
                        <a:lnSpc>
                          <a:spcPct val="100000"/>
                        </a:lnSpc>
                        <a:spcBef>
                          <a:spcPts val="0"/>
                        </a:spcBef>
                        <a:spcAft>
                          <a:spcPts val="0"/>
                        </a:spcAft>
                        <a:buFontTx/>
                        <a:buNone/>
                      </a:pPr>
                      <a:r>
                        <a:rPr sz="900" u="none" strike="noStrike" cap="none">
                          <a:solidFill>
                            <a:schemeClr val="tx1"/>
                          </a:solidFill>
                          <a:latin typeface="Roboto Light"/>
                          <a:cs typeface="+mn-cs"/>
                        </a:rPr>
                        <a:t>Caractéristiques électriques </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marL="0" marR="0" lvl="0" indent="0" algn="ctr" defTabSz="1023967" rtl="0" eaLnBrk="1" fontAlgn="auto" hangingPunct="1">
                        <a:lnSpc>
                          <a:spcPct val="100000"/>
                        </a:lnSpc>
                        <a:spcBef>
                          <a:spcPts val="0"/>
                        </a:spcBef>
                        <a:spcAft>
                          <a:spcPts val="0"/>
                        </a:spcAft>
                        <a:buFontTx/>
                        <a:buNone/>
                      </a:pPr>
                      <a:r>
                        <a:rPr lang="en-GB" sz="900" b="0" i="0" u="none" strike="noStrike" kern="1200" cap="none" spc="0" normalizeH="0" baseline="0" dirty="0">
                          <a:solidFill>
                            <a:schemeClr val="tx1"/>
                          </a:solidFill>
                          <a:latin typeface="Roboto Light" panose="02000000000000000000" pitchFamily="2" charset="0"/>
                          <a:ea typeface="+mn-ea"/>
                          <a:cs typeface="+mn-cs"/>
                          <a:sym typeface=""/>
                        </a:rPr>
                        <a:t>230/1/50/9,5</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en-GB" sz="900" b="0" i="0" u="none" strike="noStrike" kern="1200" cap="none" spc="0" normalizeH="0" baseline="0" dirty="0">
                          <a:solidFill>
                            <a:schemeClr val="tx1"/>
                          </a:solidFill>
                          <a:latin typeface="Roboto Light" panose="02000000000000000000" pitchFamily="2" charset="0"/>
                          <a:ea typeface="+mn-ea"/>
                          <a:cs typeface="+mn-cs"/>
                          <a:sym typeface=""/>
                        </a:rPr>
                        <a:t>230/1/50/10</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en-GB" sz="900" b="0" i="0" u="none" strike="noStrike" kern="1200" cap="none" spc="0" normalizeH="0" baseline="0" dirty="0">
                          <a:solidFill>
                            <a:schemeClr val="tx1"/>
                          </a:solidFill>
                          <a:latin typeface="Roboto Light" panose="02000000000000000000" pitchFamily="2" charset="0"/>
                          <a:ea typeface="+mn-ea"/>
                          <a:cs typeface="+mn-cs"/>
                          <a:sym typeface=""/>
                        </a:rPr>
                        <a:t>230/1/50/10</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en-GB" sz="900" b="0" i="0" u="none" strike="noStrike" kern="1200" cap="none" spc="0" normalizeH="0" baseline="0" dirty="0">
                          <a:solidFill>
                            <a:schemeClr val="tx1"/>
                          </a:solidFill>
                          <a:latin typeface="Roboto Light" panose="02000000000000000000" pitchFamily="2" charset="0"/>
                          <a:ea typeface="+mn-ea"/>
                          <a:cs typeface="+mn-cs"/>
                          <a:sym typeface=""/>
                        </a:rPr>
                        <a:t>230/1/50/12,6</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en-GB" sz="900" b="0" i="0" u="none" strike="noStrike" kern="1200" cap="none" spc="0" normalizeH="0" baseline="0" dirty="0">
                          <a:solidFill>
                            <a:schemeClr val="tx1"/>
                          </a:solidFill>
                          <a:latin typeface="Roboto Light" panose="02000000000000000000" pitchFamily="2" charset="0"/>
                          <a:ea typeface="+mn-ea"/>
                          <a:cs typeface="+mn-cs"/>
                          <a:sym typeface=""/>
                        </a:rPr>
                        <a:t>230/1/50/14,5</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en-GB" sz="900" b="0" i="0" u="none" strike="noStrike" kern="1200" cap="none" spc="0" normalizeH="0" baseline="0" dirty="0">
                          <a:solidFill>
                            <a:schemeClr val="tx1"/>
                          </a:solidFill>
                          <a:latin typeface="Roboto Light" panose="02000000000000000000" pitchFamily="2" charset="0"/>
                          <a:ea typeface="+mn-ea"/>
                          <a:cs typeface="+mn-cs"/>
                          <a:sym typeface=""/>
                        </a:rPr>
                        <a:t>230/1/50/14,5</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3408049651"/>
                  </a:ext>
                </a:extLst>
              </a:tr>
              <a:tr h="0">
                <a:tc>
                  <a:txBody>
                    <a:bodyPr/>
                    <a:lstStyle/>
                    <a:p>
                      <a:pPr marL="0" marR="0" lvl="0" indent="0" algn="l" defTabSz="1023967" rtl="0" eaLnBrk="1" fontAlgn="auto" hangingPunct="1">
                        <a:lnSpc>
                          <a:spcPct val="100000"/>
                        </a:lnSpc>
                        <a:spcBef>
                          <a:spcPts val="0"/>
                        </a:spcBef>
                        <a:spcAft>
                          <a:spcPts val="0"/>
                        </a:spcAft>
                        <a:buFontTx/>
                        <a:buNone/>
                      </a:pPr>
                      <a:r>
                        <a:rPr sz="900" u="none" strike="noStrike" cap="none">
                          <a:solidFill>
                            <a:schemeClr val="tx1"/>
                          </a:solidFill>
                          <a:latin typeface="Roboto Light"/>
                          <a:cs typeface="+mn-cs"/>
                        </a:rPr>
                        <a:t>Consommation électrique (kW)</a:t>
                      </a:r>
                    </a:p>
                  </a:txBody>
                  <a:tcPr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marL="0" marR="0" lvl="0" indent="0" algn="ctr" defTabSz="1023967" rtl="0" eaLnBrk="1" fontAlgn="auto" hangingPunct="1">
                        <a:lnSpc>
                          <a:spcPct val="100000"/>
                        </a:lnSpc>
                        <a:spcBef>
                          <a:spcPts val="0"/>
                        </a:spcBef>
                        <a:spcAft>
                          <a:spcPts val="0"/>
                        </a:spcAft>
                        <a:buFontTx/>
                        <a:buNone/>
                      </a:pPr>
                      <a:r>
                        <a:rPr lang="da-DK" sz="900" b="0" i="0" u="none" strike="noStrike" kern="1200" cap="none" spc="0" normalizeH="0" baseline="0" dirty="0">
                          <a:solidFill>
                            <a:schemeClr val="tx1"/>
                          </a:solidFill>
                          <a:latin typeface="Roboto Light" panose="02000000000000000000" pitchFamily="2" charset="0"/>
                          <a:ea typeface="+mn-ea"/>
                          <a:cs typeface="+mn-cs"/>
                          <a:sym typeface=""/>
                        </a:rPr>
                        <a:t>2,1</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da-DK" sz="900" b="0" i="0" u="none" strike="noStrike" kern="1200" cap="none" spc="0" normalizeH="0" baseline="0" dirty="0">
                          <a:solidFill>
                            <a:schemeClr val="tx1"/>
                          </a:solidFill>
                          <a:latin typeface="Roboto Light" panose="02000000000000000000" pitchFamily="2" charset="0"/>
                          <a:ea typeface="+mn-ea"/>
                          <a:cs typeface="+mn-cs"/>
                          <a:sym typeface=""/>
                        </a:rPr>
                        <a:t>2,3</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da-DK" sz="900" b="0" i="0" u="none" strike="noStrike" kern="1200" cap="none" spc="0" normalizeH="0" baseline="0" dirty="0">
                          <a:solidFill>
                            <a:schemeClr val="tx1"/>
                          </a:solidFill>
                          <a:latin typeface="Roboto Light" panose="02000000000000000000" pitchFamily="2" charset="0"/>
                          <a:ea typeface="+mn-ea"/>
                          <a:cs typeface="+mn-cs"/>
                          <a:sym typeface=""/>
                        </a:rPr>
                        <a:t>2,3</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da-DK" sz="900" b="0" i="0" u="none" strike="noStrike" kern="1200" cap="none" spc="0" normalizeH="0" baseline="0" dirty="0">
                          <a:solidFill>
                            <a:schemeClr val="tx1"/>
                          </a:solidFill>
                          <a:latin typeface="Roboto Light" panose="02000000000000000000" pitchFamily="2" charset="0"/>
                          <a:ea typeface="+mn-ea"/>
                          <a:cs typeface="+mn-cs"/>
                          <a:sym typeface=""/>
                        </a:rPr>
                        <a:t>2,9</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da-DK" sz="900" b="0" i="0" u="none" strike="noStrike" kern="1200" cap="none" spc="0" normalizeH="0" baseline="0" dirty="0">
                          <a:solidFill>
                            <a:schemeClr val="tx1"/>
                          </a:solidFill>
                          <a:latin typeface="Roboto Light" panose="02000000000000000000" pitchFamily="2" charset="0"/>
                          <a:ea typeface="+mn-ea"/>
                          <a:cs typeface="+mn-cs"/>
                          <a:sym typeface=""/>
                        </a:rPr>
                        <a:t>3,3</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da-DK" sz="900" b="0" i="0" u="none" strike="noStrike" kern="1200" cap="none" spc="0" normalizeH="0" baseline="0" dirty="0">
                          <a:solidFill>
                            <a:schemeClr val="tx1"/>
                          </a:solidFill>
                          <a:latin typeface="Roboto Light" panose="02000000000000000000" pitchFamily="2" charset="0"/>
                          <a:ea typeface="+mn-ea"/>
                          <a:cs typeface="+mn-cs"/>
                          <a:sym typeface=""/>
                        </a:rPr>
                        <a:t>3,3</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740442930"/>
                  </a:ext>
                </a:extLst>
              </a:tr>
              <a:tr h="0">
                <a:tc>
                  <a:txBody>
                    <a:bodyPr/>
                    <a:lstStyle/>
                    <a:p>
                      <a:pPr marL="0" marR="0" lvl="0" indent="0" algn="l" defTabSz="1023967" rtl="0" eaLnBrk="1" fontAlgn="auto" hangingPunct="1">
                        <a:lnSpc>
                          <a:spcPct val="100000"/>
                        </a:lnSpc>
                        <a:spcBef>
                          <a:spcPts val="0"/>
                        </a:spcBef>
                        <a:spcAft>
                          <a:spcPts val="0"/>
                        </a:spcAft>
                        <a:buFontTx/>
                        <a:buNone/>
                      </a:pPr>
                      <a:r>
                        <a:rPr sz="900" u="none" strike="noStrike" cap="none">
                          <a:solidFill>
                            <a:schemeClr val="tx1"/>
                          </a:solidFill>
                          <a:latin typeface="Roboto Light"/>
                          <a:cs typeface="+mn-cs"/>
                        </a:rPr>
                        <a:t>Pompe et pistons</a:t>
                      </a:r>
                    </a:p>
                  </a:txBody>
                  <a:tcPr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marL="0" marR="0" lvl="0" indent="0" algn="ctr" defTabSz="1023967" rtl="0" eaLnBrk="1" fontAlgn="auto" hangingPunct="1">
                        <a:lnSpc>
                          <a:spcPct val="100000"/>
                        </a:lnSpc>
                        <a:spcBef>
                          <a:spcPts val="0"/>
                        </a:spcBef>
                        <a:spcAft>
                          <a:spcPts val="0"/>
                        </a:spcAft>
                        <a:buFontTx/>
                        <a:buNone/>
                      </a:pPr>
                      <a:r>
                        <a:rPr lang="fr-FR" sz="900" u="none" strike="noStrike" cap="none" dirty="0">
                          <a:solidFill>
                            <a:schemeClr val="tx1"/>
                          </a:solidFill>
                          <a:latin typeface="Roboto Light"/>
                          <a:cs typeface="+mn-cs"/>
                        </a:rPr>
                        <a:t>Axiale et pistons inox</a:t>
                      </a:r>
                      <a:endParaRPr sz="900" u="none" strike="noStrike" cap="none" dirty="0">
                        <a:solidFill>
                          <a:schemeClr val="tx1"/>
                        </a:solidFill>
                        <a:latin typeface="Roboto Light"/>
                        <a:cs typeface="+mn-cs"/>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fr-FR" sz="900" u="none" strike="noStrike" cap="none" dirty="0">
                          <a:solidFill>
                            <a:schemeClr val="tx1"/>
                          </a:solidFill>
                          <a:latin typeface="+mn-lt"/>
                          <a:cs typeface="+mn-cs"/>
                        </a:rPr>
                        <a:t>Axiale et pistons inox</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fr-FR" sz="900" u="none" strike="noStrike" cap="none" dirty="0">
                          <a:solidFill>
                            <a:schemeClr val="tx1"/>
                          </a:solidFill>
                          <a:latin typeface="+mn-lt"/>
                          <a:cs typeface="+mn-cs"/>
                        </a:rPr>
                        <a:t>Axiale et pistons inox</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fr-FR" sz="900" u="none" strike="noStrike" cap="none" dirty="0">
                          <a:solidFill>
                            <a:schemeClr val="tx1"/>
                          </a:solidFill>
                          <a:latin typeface="+mn-lt"/>
                          <a:cs typeface="+mn-cs"/>
                        </a:rPr>
                        <a:t>Axiale et pistons inox</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fr-FR" sz="900" u="none" strike="noStrike" cap="none" dirty="0">
                          <a:solidFill>
                            <a:schemeClr val="tx1"/>
                          </a:solidFill>
                          <a:latin typeface="+mn-lt"/>
                          <a:cs typeface="+mn-cs"/>
                        </a:rPr>
                        <a:t>Axiale et pistons inox</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fr-FR" sz="900" u="none" strike="noStrike" cap="none" dirty="0">
                          <a:solidFill>
                            <a:schemeClr val="tx1"/>
                          </a:solidFill>
                          <a:latin typeface="+mn-lt"/>
                          <a:cs typeface="+mn-cs"/>
                        </a:rPr>
                        <a:t>Axiale et pistons inox</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76282644"/>
                  </a:ext>
                </a:extLst>
              </a:tr>
              <a:tr h="0">
                <a:tc>
                  <a:txBody>
                    <a:bodyPr/>
                    <a:lstStyle/>
                    <a:p>
                      <a:pPr marL="0" marR="0" lvl="0" indent="0" algn="l" defTabSz="1023967" rtl="0" eaLnBrk="1" fontAlgn="auto" hangingPunct="1">
                        <a:lnSpc>
                          <a:spcPct val="100000"/>
                        </a:lnSpc>
                        <a:spcBef>
                          <a:spcPts val="0"/>
                        </a:spcBef>
                        <a:spcAft>
                          <a:spcPts val="0"/>
                        </a:spcAft>
                        <a:buFontTx/>
                        <a:buNone/>
                      </a:pPr>
                      <a:r>
                        <a:rPr sz="900" u="none" strike="noStrike" cap="none" dirty="0">
                          <a:solidFill>
                            <a:schemeClr val="tx1"/>
                          </a:solidFill>
                          <a:latin typeface="Roboto Light"/>
                          <a:cs typeface="+mn-cs"/>
                        </a:rPr>
                        <a:t>Tr/min </a:t>
                      </a:r>
                      <a:r>
                        <a:rPr sz="900" u="none" strike="noStrike" cap="none" dirty="0" err="1">
                          <a:solidFill>
                            <a:schemeClr val="tx1"/>
                          </a:solidFill>
                          <a:latin typeface="Roboto Light"/>
                          <a:cs typeface="+mn-cs"/>
                        </a:rPr>
                        <a:t>moteur</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marL="0" marR="0" lvl="0" indent="0" algn="ctr" defTabSz="1023967" rtl="0" eaLnBrk="1" fontAlgn="auto" hangingPunct="1">
                        <a:lnSpc>
                          <a:spcPct val="100000"/>
                        </a:lnSpc>
                        <a:spcBef>
                          <a:spcPts val="0"/>
                        </a:spcBef>
                        <a:spcAft>
                          <a:spcPts val="0"/>
                        </a:spcAft>
                        <a:buFontTx/>
                        <a:buNone/>
                      </a:pPr>
                      <a:r>
                        <a:rPr lang="da-DK" sz="900" b="0" i="0" u="none" strike="noStrike" kern="1200" cap="none" spc="0" normalizeH="0" baseline="0" dirty="0">
                          <a:solidFill>
                            <a:schemeClr val="tx1"/>
                          </a:solidFill>
                          <a:latin typeface="Roboto Light" panose="02000000000000000000" pitchFamily="2" charset="0"/>
                          <a:ea typeface="+mn-ea"/>
                          <a:cs typeface="+mn-cs"/>
                          <a:sym typeface=""/>
                        </a:rPr>
                        <a:t>2800</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da-DK" sz="900" b="0" i="0" u="none" strike="noStrike" kern="1200" cap="none" spc="0" normalizeH="0" baseline="0" dirty="0">
                          <a:solidFill>
                            <a:schemeClr val="tx1"/>
                          </a:solidFill>
                          <a:latin typeface="Roboto Light" panose="02000000000000000000" pitchFamily="2" charset="0"/>
                          <a:ea typeface="+mn-ea"/>
                          <a:cs typeface="+mn-cs"/>
                          <a:sym typeface=""/>
                        </a:rPr>
                        <a:t>2800</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da-DK" sz="900" b="0" i="0" u="none" strike="noStrike" kern="1200" cap="none" spc="0" normalizeH="0" baseline="0" dirty="0">
                          <a:solidFill>
                            <a:schemeClr val="tx1"/>
                          </a:solidFill>
                          <a:latin typeface="Roboto Light" panose="02000000000000000000" pitchFamily="2" charset="0"/>
                          <a:ea typeface="+mn-ea"/>
                          <a:cs typeface="+mn-cs"/>
                          <a:sym typeface=""/>
                        </a:rPr>
                        <a:t>2800</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da-DK" sz="900" b="0" i="0" u="none" strike="noStrike" kern="1200" cap="none" spc="0" normalizeH="0" baseline="0" dirty="0">
                          <a:solidFill>
                            <a:schemeClr val="tx1"/>
                          </a:solidFill>
                          <a:latin typeface="Roboto Light" panose="02000000000000000000" pitchFamily="2" charset="0"/>
                          <a:ea typeface="+mn-ea"/>
                          <a:cs typeface="+mn-cs"/>
                          <a:sym typeface=""/>
                        </a:rPr>
                        <a:t>2800</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da-DK" sz="900" b="0" i="0" u="none" strike="noStrike" kern="1200" cap="none" spc="0" normalizeH="0" baseline="0" dirty="0">
                          <a:solidFill>
                            <a:schemeClr val="tx1"/>
                          </a:solidFill>
                          <a:latin typeface="Roboto Light" panose="02000000000000000000" pitchFamily="2" charset="0"/>
                          <a:ea typeface="+mn-ea"/>
                          <a:cs typeface="+mn-cs"/>
                          <a:sym typeface=""/>
                        </a:rPr>
                        <a:t>2800</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da-DK" sz="900" b="0" i="0" u="none" strike="noStrike" kern="1200" cap="none" spc="0" normalizeH="0" baseline="0" dirty="0">
                          <a:solidFill>
                            <a:schemeClr val="tx1"/>
                          </a:solidFill>
                          <a:latin typeface="Roboto Light" panose="02000000000000000000" pitchFamily="2" charset="0"/>
                          <a:ea typeface="+mn-ea"/>
                          <a:cs typeface="+mn-cs"/>
                          <a:sym typeface=""/>
                        </a:rPr>
                        <a:t>2800</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1565002040"/>
                  </a:ext>
                </a:extLst>
              </a:tr>
              <a:tr h="0">
                <a:tc>
                  <a:txBody>
                    <a:bodyPr/>
                    <a:lstStyle/>
                    <a:p>
                      <a:pPr marL="0" marR="0" lvl="0" indent="0" algn="l" defTabSz="1023967" rtl="0" eaLnBrk="1" fontAlgn="auto" hangingPunct="1">
                        <a:lnSpc>
                          <a:spcPct val="100000"/>
                        </a:lnSpc>
                        <a:spcBef>
                          <a:spcPts val="0"/>
                        </a:spcBef>
                        <a:spcAft>
                          <a:spcPts val="0"/>
                        </a:spcAft>
                        <a:buFontTx/>
                        <a:buNone/>
                      </a:pPr>
                      <a:r>
                        <a:rPr lang="fr-FR" sz="900" u="none" strike="noStrike" cap="none" dirty="0">
                          <a:solidFill>
                            <a:schemeClr val="tx1"/>
                          </a:solidFill>
                          <a:latin typeface="Roboto Light"/>
                          <a:cs typeface="+mn-cs"/>
                        </a:rPr>
                        <a:t>Pistolet HP</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marL="0" marR="0" lvl="0" indent="0" algn="ctr" defTabSz="1023967" rtl="0" eaLnBrk="1" fontAlgn="auto" hangingPunct="1">
                        <a:lnSpc>
                          <a:spcPct val="100000"/>
                        </a:lnSpc>
                        <a:spcBef>
                          <a:spcPts val="0"/>
                        </a:spcBef>
                        <a:spcAft>
                          <a:spcPts val="0"/>
                        </a:spcAft>
                        <a:buFontTx/>
                        <a:buNone/>
                      </a:pPr>
                      <a:r>
                        <a:rPr sz="900" u="none" strike="noStrike" cap="none">
                          <a:solidFill>
                            <a:schemeClr val="tx1"/>
                          </a:solidFill>
                          <a:latin typeface="Roboto Light"/>
                          <a:cs typeface="+mn-cs"/>
                        </a:rPr>
                        <a:t>Ergo 2000</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latinLnBrk="0" hangingPunct="1">
                        <a:lnSpc>
                          <a:spcPct val="100000"/>
                        </a:lnSpc>
                        <a:spcBef>
                          <a:spcPts val="0"/>
                        </a:spcBef>
                        <a:spcAft>
                          <a:spcPts val="0"/>
                        </a:spcAft>
                        <a:buClrTx/>
                        <a:buSzTx/>
                        <a:buFontTx/>
                        <a:buNone/>
                        <a:tabLst/>
                        <a:defRPr/>
                      </a:pPr>
                      <a:r>
                        <a:rPr sz="900" u="none" strike="noStrike" cap="none">
                          <a:solidFill>
                            <a:schemeClr val="tx1"/>
                          </a:solidFill>
                          <a:latin typeface="Roboto Light"/>
                          <a:cs typeface="+mn-cs"/>
                        </a:rPr>
                        <a:t>Ergo 2000</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latinLnBrk="0" hangingPunct="1">
                        <a:lnSpc>
                          <a:spcPct val="100000"/>
                        </a:lnSpc>
                        <a:spcBef>
                          <a:spcPts val="0"/>
                        </a:spcBef>
                        <a:spcAft>
                          <a:spcPts val="0"/>
                        </a:spcAft>
                        <a:buClrTx/>
                        <a:buSzTx/>
                        <a:buFontTx/>
                        <a:buNone/>
                        <a:tabLst/>
                        <a:defRPr/>
                      </a:pPr>
                      <a:r>
                        <a:rPr sz="900" u="none" strike="noStrike" cap="none">
                          <a:solidFill>
                            <a:schemeClr val="tx1"/>
                          </a:solidFill>
                          <a:latin typeface="Roboto Light"/>
                          <a:cs typeface="+mn-cs"/>
                        </a:rPr>
                        <a:t>Ergo 2000</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latinLnBrk="0" hangingPunct="1">
                        <a:lnSpc>
                          <a:spcPct val="100000"/>
                        </a:lnSpc>
                        <a:spcBef>
                          <a:spcPts val="0"/>
                        </a:spcBef>
                        <a:spcAft>
                          <a:spcPts val="0"/>
                        </a:spcAft>
                        <a:buClrTx/>
                        <a:buSzTx/>
                        <a:buFontTx/>
                        <a:buNone/>
                        <a:tabLst/>
                        <a:defRPr/>
                      </a:pPr>
                      <a:r>
                        <a:rPr sz="900" u="none" strike="noStrike" cap="none">
                          <a:solidFill>
                            <a:schemeClr val="tx1"/>
                          </a:solidFill>
                          <a:latin typeface="Roboto Light"/>
                          <a:cs typeface="+mn-cs"/>
                        </a:rPr>
                        <a:t>Ergo 2000</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latinLnBrk="0" hangingPunct="1">
                        <a:lnSpc>
                          <a:spcPct val="100000"/>
                        </a:lnSpc>
                        <a:spcBef>
                          <a:spcPts val="0"/>
                        </a:spcBef>
                        <a:spcAft>
                          <a:spcPts val="0"/>
                        </a:spcAft>
                        <a:buClrTx/>
                        <a:buSzTx/>
                        <a:buFontTx/>
                        <a:buNone/>
                        <a:tabLst/>
                        <a:defRPr/>
                      </a:pPr>
                      <a:r>
                        <a:rPr sz="900" u="none" strike="noStrike" cap="none">
                          <a:solidFill>
                            <a:schemeClr val="tx1"/>
                          </a:solidFill>
                          <a:latin typeface="Roboto Light"/>
                          <a:cs typeface="+mn-cs"/>
                        </a:rPr>
                        <a:t>Ergo 2000</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latinLnBrk="0" hangingPunct="1">
                        <a:lnSpc>
                          <a:spcPct val="100000"/>
                        </a:lnSpc>
                        <a:spcBef>
                          <a:spcPts val="0"/>
                        </a:spcBef>
                        <a:spcAft>
                          <a:spcPts val="0"/>
                        </a:spcAft>
                        <a:buClrTx/>
                        <a:buSzTx/>
                        <a:buFontTx/>
                        <a:buNone/>
                        <a:tabLst/>
                        <a:defRPr/>
                      </a:pPr>
                      <a:r>
                        <a:rPr sz="900" u="none" strike="noStrike" cap="none">
                          <a:solidFill>
                            <a:schemeClr val="tx1"/>
                          </a:solidFill>
                          <a:latin typeface="Roboto Light"/>
                          <a:cs typeface="+mn-cs"/>
                        </a:rPr>
                        <a:t>Ergo 2000</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4141903330"/>
                  </a:ext>
                </a:extLst>
              </a:tr>
              <a:tr h="0">
                <a:tc>
                  <a:txBody>
                    <a:bodyPr/>
                    <a:lstStyle/>
                    <a:p>
                      <a:pPr marL="0" marR="0" lvl="0" indent="0" algn="l" defTabSz="1023967" rtl="0" eaLnBrk="1" fontAlgn="auto" hangingPunct="1">
                        <a:lnSpc>
                          <a:spcPct val="100000"/>
                        </a:lnSpc>
                        <a:spcBef>
                          <a:spcPts val="0"/>
                        </a:spcBef>
                        <a:spcAft>
                          <a:spcPts val="0"/>
                        </a:spcAft>
                        <a:buFontTx/>
                        <a:buNone/>
                      </a:pPr>
                      <a:r>
                        <a:rPr sz="900" u="none" strike="noStrike" cap="none" dirty="0">
                          <a:solidFill>
                            <a:schemeClr val="tx1"/>
                          </a:solidFill>
                          <a:latin typeface="Roboto Light"/>
                          <a:cs typeface="+mn-cs"/>
                        </a:rPr>
                        <a:t>Lance et </a:t>
                      </a:r>
                      <a:r>
                        <a:rPr lang="fr-FR" sz="900" u="none" strike="noStrike" cap="none" dirty="0">
                          <a:solidFill>
                            <a:schemeClr val="tx1"/>
                          </a:solidFill>
                          <a:latin typeface="Roboto Light"/>
                          <a:cs typeface="+mn-cs"/>
                        </a:rPr>
                        <a:t>buse</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marL="0" marR="0" lvl="0" indent="0" algn="ctr" defTabSz="1023967" rtl="0" eaLnBrk="1" fontAlgn="auto" hangingPunct="1">
                        <a:lnSpc>
                          <a:spcPct val="100000"/>
                        </a:lnSpc>
                        <a:spcBef>
                          <a:spcPts val="0"/>
                        </a:spcBef>
                        <a:spcAft>
                          <a:spcPts val="0"/>
                        </a:spcAft>
                        <a:buFontTx/>
                        <a:buNone/>
                      </a:pPr>
                      <a:r>
                        <a:rPr lang="fr-FR" sz="900" u="none" strike="noStrike" cap="none" dirty="0">
                          <a:solidFill>
                            <a:schemeClr val="tx1"/>
                          </a:solidFill>
                          <a:latin typeface="Roboto Light"/>
                          <a:cs typeface="+mn-cs"/>
                        </a:rPr>
                        <a:t>4EN1</a:t>
                      </a:r>
                      <a:endParaRPr sz="900" u="none" strike="noStrike" cap="none" dirty="0">
                        <a:solidFill>
                          <a:schemeClr val="tx1"/>
                        </a:solidFill>
                        <a:latin typeface="Roboto Light"/>
                        <a:cs typeface="+mn-cs"/>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fr-FR" sz="900" u="none" strike="noStrike" cap="none" dirty="0">
                          <a:solidFill>
                            <a:schemeClr val="tx1"/>
                          </a:solidFill>
                          <a:latin typeface="+mn-lt"/>
                          <a:cs typeface="+mn-cs"/>
                        </a:rPr>
                        <a:t>4EN1</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fr-FR" sz="900" u="none" strike="noStrike" cap="none" dirty="0">
                          <a:solidFill>
                            <a:schemeClr val="tx1"/>
                          </a:solidFill>
                          <a:latin typeface="+mn-lt"/>
                          <a:cs typeface="+mn-cs"/>
                        </a:rPr>
                        <a:t>4EN1</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fr-FR" sz="900" u="none" strike="noStrike" cap="none" dirty="0">
                          <a:solidFill>
                            <a:schemeClr val="tx1"/>
                          </a:solidFill>
                          <a:latin typeface="+mn-lt"/>
                          <a:cs typeface="+mn-cs"/>
                        </a:rPr>
                        <a:t>4EN1</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latinLnBrk="0" hangingPunct="1">
                        <a:lnSpc>
                          <a:spcPct val="100000"/>
                        </a:lnSpc>
                        <a:spcBef>
                          <a:spcPts val="0"/>
                        </a:spcBef>
                        <a:spcAft>
                          <a:spcPts val="0"/>
                        </a:spcAft>
                        <a:buClrTx/>
                        <a:buSzTx/>
                        <a:buFontTx/>
                        <a:buNone/>
                        <a:tabLst/>
                        <a:defRPr/>
                      </a:pPr>
                      <a:r>
                        <a:rPr sz="900" u="none" strike="noStrike" cap="none" dirty="0" err="1">
                          <a:solidFill>
                            <a:schemeClr val="tx1"/>
                          </a:solidFill>
                          <a:latin typeface="Roboto Light"/>
                          <a:cs typeface="+mn-cs"/>
                        </a:rPr>
                        <a:t>FlexoPowe</a:t>
                      </a:r>
                      <a:r>
                        <a:rPr lang="fr-FR" sz="900" u="none" strike="noStrike" cap="none" dirty="0">
                          <a:solidFill>
                            <a:schemeClr val="tx1"/>
                          </a:solidFill>
                          <a:latin typeface="Roboto Light"/>
                          <a:cs typeface="+mn-cs"/>
                        </a:rPr>
                        <a:t>r</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fr-FR" sz="900" u="none" strike="noStrike" cap="none" dirty="0">
                          <a:solidFill>
                            <a:schemeClr val="tx1"/>
                          </a:solidFill>
                          <a:latin typeface="+mn-lt"/>
                          <a:cs typeface="+mn-cs"/>
                        </a:rPr>
                        <a:t>4EN1</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2019905651"/>
                  </a:ext>
                </a:extLst>
              </a:tr>
              <a:tr h="0">
                <a:tc>
                  <a:txBody>
                    <a:bodyPr/>
                    <a:lstStyle/>
                    <a:p>
                      <a:pPr marL="0" marR="0" lvl="0" indent="0" algn="l" defTabSz="1023967" rtl="0" eaLnBrk="1" fontAlgn="auto" hangingPunct="1">
                        <a:lnSpc>
                          <a:spcPct val="100000"/>
                        </a:lnSpc>
                        <a:spcBef>
                          <a:spcPts val="0"/>
                        </a:spcBef>
                        <a:spcAft>
                          <a:spcPts val="0"/>
                        </a:spcAft>
                        <a:buFontTx/>
                        <a:buNone/>
                      </a:pPr>
                      <a:r>
                        <a:rPr lang="fr-FR" sz="900" u="none" strike="noStrike" cap="none" dirty="0">
                          <a:solidFill>
                            <a:schemeClr val="tx1"/>
                          </a:solidFill>
                          <a:latin typeface="Roboto Light"/>
                          <a:cs typeface="+mn-cs"/>
                        </a:rPr>
                        <a:t>Enrouleur de flexible</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marL="0" marR="0" lvl="0" indent="0" algn="ctr" defTabSz="1023967" rtl="0" eaLnBrk="1" fontAlgn="auto" hangingPunct="1">
                        <a:lnSpc>
                          <a:spcPct val="100000"/>
                        </a:lnSpc>
                        <a:spcBef>
                          <a:spcPts val="0"/>
                        </a:spcBef>
                        <a:spcAft>
                          <a:spcPts val="0"/>
                        </a:spcAft>
                        <a:buFontTx/>
                        <a:buNone/>
                      </a:pPr>
                      <a:r>
                        <a:rPr sz="900" u="none" strike="noStrike" cap="none">
                          <a:solidFill>
                            <a:schemeClr val="tx1"/>
                          </a:solidFill>
                          <a:latin typeface="Roboto Light"/>
                          <a:cs typeface="+mn-cs"/>
                        </a:rPr>
                        <a:t>Oui</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sz="900" u="none" strike="noStrike" cap="none">
                          <a:solidFill>
                            <a:schemeClr val="tx1"/>
                          </a:solidFill>
                          <a:latin typeface="Roboto Light"/>
                          <a:cs typeface="+mn-cs"/>
                        </a:rPr>
                        <a:t>Non</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sz="900" u="none" strike="noStrike" cap="none">
                          <a:solidFill>
                            <a:schemeClr val="tx1"/>
                          </a:solidFill>
                          <a:latin typeface="Roboto Light"/>
                          <a:cs typeface="+mn-cs"/>
                        </a:rPr>
                        <a:t>Oui</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sz="900" u="none" strike="noStrike" cap="none">
                          <a:solidFill>
                            <a:schemeClr val="tx1"/>
                          </a:solidFill>
                          <a:latin typeface="Roboto Light"/>
                          <a:cs typeface="+mn-cs"/>
                        </a:rPr>
                        <a:t>Oui</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sz="900" u="none" strike="noStrike" cap="none">
                          <a:solidFill>
                            <a:schemeClr val="tx1"/>
                          </a:solidFill>
                          <a:latin typeface="Roboto Light"/>
                          <a:cs typeface="+mn-cs"/>
                        </a:rPr>
                        <a:t>Non </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sz="900" u="none" strike="noStrike" cap="none">
                          <a:solidFill>
                            <a:schemeClr val="tx1"/>
                          </a:solidFill>
                          <a:latin typeface="Roboto Light"/>
                          <a:cs typeface="+mn-cs"/>
                        </a:rPr>
                        <a:t>Oui</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698893430"/>
                  </a:ext>
                </a:extLst>
              </a:tr>
              <a:tr h="0">
                <a:tc>
                  <a:txBody>
                    <a:bodyPr/>
                    <a:lstStyle/>
                    <a:p>
                      <a:pPr marL="0" marR="0" lvl="0" indent="0" algn="l" defTabSz="1023967" rtl="0" eaLnBrk="1" fontAlgn="auto" hangingPunct="1">
                        <a:lnSpc>
                          <a:spcPct val="100000"/>
                        </a:lnSpc>
                        <a:spcBef>
                          <a:spcPts val="0"/>
                        </a:spcBef>
                        <a:spcAft>
                          <a:spcPts val="0"/>
                        </a:spcAft>
                        <a:buFontTx/>
                        <a:buNone/>
                      </a:pPr>
                      <a:r>
                        <a:rPr sz="900" u="none" strike="noStrike" cap="none">
                          <a:solidFill>
                            <a:schemeClr val="tx1"/>
                          </a:solidFill>
                          <a:latin typeface="Roboto Light"/>
                          <a:cs typeface="+mn-cs"/>
                        </a:rPr>
                        <a:t>Longueur du flexible (m)</a:t>
                      </a:r>
                    </a:p>
                  </a:txBody>
                  <a:tcPr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marL="0" marR="0" lvl="0" indent="0" algn="ctr" defTabSz="1023967" rtl="0" eaLnBrk="1" fontAlgn="auto" hangingPunct="1">
                        <a:lnSpc>
                          <a:spcPct val="100000"/>
                        </a:lnSpc>
                        <a:spcBef>
                          <a:spcPts val="0"/>
                        </a:spcBef>
                        <a:spcAft>
                          <a:spcPts val="0"/>
                        </a:spcAft>
                        <a:buFontTx/>
                        <a:buNone/>
                      </a:pPr>
                      <a:r>
                        <a:rPr lang="da-DK" sz="900" b="0" i="0" u="none" strike="noStrike" kern="1200" cap="none" spc="0" normalizeH="0" baseline="0" dirty="0">
                          <a:solidFill>
                            <a:schemeClr val="tx1"/>
                          </a:solidFill>
                          <a:latin typeface="Roboto Light" panose="02000000000000000000" pitchFamily="2" charset="0"/>
                          <a:ea typeface="+mn-ea"/>
                          <a:cs typeface="+mn-cs"/>
                          <a:sym typeface=""/>
                        </a:rPr>
                        <a:t>10</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da-DK" sz="900" b="0" i="0" u="none" strike="noStrike" kern="1200" cap="none" spc="0" normalizeH="0" baseline="0" dirty="0">
                          <a:solidFill>
                            <a:schemeClr val="tx1"/>
                          </a:solidFill>
                          <a:latin typeface="Roboto Light" panose="02000000000000000000" pitchFamily="2" charset="0"/>
                          <a:ea typeface="+mn-ea"/>
                          <a:cs typeface="+mn-cs"/>
                          <a:sym typeface=""/>
                        </a:rPr>
                        <a:t>10</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da-DK" sz="900" b="0" i="0" u="none" strike="noStrike" kern="1200" cap="none" spc="0" normalizeH="0" baseline="0" dirty="0">
                          <a:solidFill>
                            <a:schemeClr val="tx1"/>
                          </a:solidFill>
                          <a:latin typeface="Roboto Light" panose="02000000000000000000" pitchFamily="2" charset="0"/>
                          <a:ea typeface="+mn-ea"/>
                          <a:cs typeface="+mn-cs"/>
                          <a:sym typeface=""/>
                        </a:rPr>
                        <a:t>15</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da-DK" sz="900" b="0" i="0" u="none" strike="noStrike" kern="1200" cap="none" spc="0" normalizeH="0" baseline="0" dirty="0">
                          <a:solidFill>
                            <a:schemeClr val="tx1"/>
                          </a:solidFill>
                          <a:latin typeface="Roboto Light" panose="02000000000000000000" pitchFamily="2" charset="0"/>
                          <a:ea typeface="+mn-ea"/>
                          <a:cs typeface="+mn-cs"/>
                          <a:sym typeface=""/>
                        </a:rPr>
                        <a:t>15</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da-DK" sz="900" b="0" i="0" u="none" strike="noStrike" kern="1200" cap="none" spc="0" normalizeH="0" baseline="0" dirty="0">
                          <a:solidFill>
                            <a:schemeClr val="tx1"/>
                          </a:solidFill>
                          <a:latin typeface="Roboto Light" panose="02000000000000000000" pitchFamily="2" charset="0"/>
                          <a:ea typeface="+mn-ea"/>
                          <a:cs typeface="+mn-cs"/>
                          <a:sym typeface=""/>
                        </a:rPr>
                        <a:t>10</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da-DK" sz="900" b="0" i="0" u="none" strike="noStrike" kern="1200" cap="none" spc="0" normalizeH="0" baseline="0" dirty="0">
                          <a:solidFill>
                            <a:schemeClr val="tx1"/>
                          </a:solidFill>
                          <a:latin typeface="Roboto Light" panose="02000000000000000000" pitchFamily="2" charset="0"/>
                          <a:ea typeface="+mn-ea"/>
                          <a:cs typeface="+mn-cs"/>
                          <a:sym typeface=""/>
                        </a:rPr>
                        <a:t>15</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3700940368"/>
                  </a:ext>
                </a:extLst>
              </a:tr>
              <a:tr h="0">
                <a:tc>
                  <a:txBody>
                    <a:bodyPr/>
                    <a:lstStyle/>
                    <a:p>
                      <a:pPr marL="0" marR="0" lvl="0" indent="0" algn="l" defTabSz="1023967" rtl="0" eaLnBrk="1" fontAlgn="auto" hangingPunct="1">
                        <a:lnSpc>
                          <a:spcPct val="100000"/>
                        </a:lnSpc>
                        <a:spcBef>
                          <a:spcPts val="0"/>
                        </a:spcBef>
                        <a:spcAft>
                          <a:spcPts val="0"/>
                        </a:spcAft>
                        <a:buFontTx/>
                        <a:buNone/>
                      </a:pPr>
                      <a:r>
                        <a:rPr lang="fr-FR" sz="900" u="none" strike="noStrike" cap="none" dirty="0">
                          <a:solidFill>
                            <a:schemeClr val="tx1"/>
                          </a:solidFill>
                          <a:latin typeface="Roboto Light"/>
                          <a:cs typeface="+mn-cs"/>
                        </a:rPr>
                        <a:t>Canon</a:t>
                      </a:r>
                      <a:r>
                        <a:rPr sz="900" u="none" strike="noStrike" cap="none" dirty="0">
                          <a:solidFill>
                            <a:schemeClr val="tx1"/>
                          </a:solidFill>
                          <a:latin typeface="Roboto Light"/>
                          <a:cs typeface="+mn-cs"/>
                        </a:rPr>
                        <a:t> à mousse </a:t>
                      </a:r>
                    </a:p>
                  </a:txBody>
                  <a:tcPr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marL="0" marR="0" lvl="0" indent="0" algn="ctr" defTabSz="1023967" rtl="0" eaLnBrk="1" fontAlgn="auto" hangingPunct="1">
                        <a:lnSpc>
                          <a:spcPct val="100000"/>
                        </a:lnSpc>
                        <a:spcBef>
                          <a:spcPts val="0"/>
                        </a:spcBef>
                        <a:spcAft>
                          <a:spcPts val="0"/>
                        </a:spcAft>
                        <a:buFontTx/>
                        <a:buNone/>
                      </a:pPr>
                      <a:r>
                        <a:rPr lang="fr-FR" sz="900" u="none" strike="noStrike" cap="none" dirty="0">
                          <a:solidFill>
                            <a:schemeClr val="tx1"/>
                          </a:solidFill>
                          <a:latin typeface="Roboto Light"/>
                          <a:cs typeface="+mn-cs"/>
                        </a:rPr>
                        <a:t>Option</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sz="900" u="none" strike="noStrike" cap="none" dirty="0" err="1">
                          <a:solidFill>
                            <a:schemeClr val="tx1"/>
                          </a:solidFill>
                          <a:latin typeface="Roboto Light"/>
                          <a:cs typeface="+mn-cs"/>
                        </a:rPr>
                        <a:t>Oui</a:t>
                      </a:r>
                      <a:r>
                        <a:rPr sz="900" u="none" strike="noStrike" cap="none" dirty="0">
                          <a:solidFill>
                            <a:schemeClr val="tx1"/>
                          </a:solidFill>
                          <a:latin typeface="Roboto Light"/>
                          <a:cs typeface="+mn-cs"/>
                        </a:rPr>
                        <a:t> – </a:t>
                      </a:r>
                      <a:r>
                        <a:rPr lang="fr-FR" sz="900" u="none" strike="noStrike" cap="none" dirty="0">
                          <a:solidFill>
                            <a:schemeClr val="tx1"/>
                          </a:solidFill>
                          <a:latin typeface="Roboto Light"/>
                          <a:cs typeface="+mn-cs"/>
                        </a:rPr>
                        <a:t>Réservoir</a:t>
                      </a:r>
                      <a:r>
                        <a:rPr sz="900" u="none" strike="noStrike" cap="none" dirty="0">
                          <a:solidFill>
                            <a:schemeClr val="tx1"/>
                          </a:solidFill>
                          <a:latin typeface="Roboto Light"/>
                          <a:cs typeface="+mn-cs"/>
                        </a:rPr>
                        <a:t> de 2,5 l avec dosage fixe de 3 %</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latinLnBrk="0" hangingPunct="1">
                        <a:lnSpc>
                          <a:spcPct val="100000"/>
                        </a:lnSpc>
                        <a:spcBef>
                          <a:spcPts val="0"/>
                        </a:spcBef>
                        <a:spcAft>
                          <a:spcPts val="0"/>
                        </a:spcAft>
                        <a:buClrTx/>
                        <a:buSzTx/>
                        <a:buFontTx/>
                        <a:buNone/>
                        <a:tabLst/>
                        <a:defRPr/>
                      </a:pPr>
                      <a:r>
                        <a:rPr sz="900" u="none" strike="noStrike" cap="none" dirty="0" err="1">
                          <a:solidFill>
                            <a:schemeClr val="tx1"/>
                          </a:solidFill>
                          <a:latin typeface="Roboto Light"/>
                          <a:cs typeface="+mn-cs"/>
                        </a:rPr>
                        <a:t>Oui</a:t>
                      </a:r>
                      <a:r>
                        <a:rPr sz="900" u="none" strike="noStrike" cap="none" dirty="0">
                          <a:solidFill>
                            <a:schemeClr val="tx1"/>
                          </a:solidFill>
                          <a:latin typeface="Roboto Light"/>
                          <a:cs typeface="+mn-cs"/>
                        </a:rPr>
                        <a:t> – </a:t>
                      </a:r>
                      <a:r>
                        <a:rPr lang="fr-FR" sz="900" u="none" strike="noStrike" cap="none" dirty="0">
                          <a:solidFill>
                            <a:schemeClr val="tx1"/>
                          </a:solidFill>
                          <a:latin typeface="+mn-lt"/>
                          <a:cs typeface="+mn-cs"/>
                        </a:rPr>
                        <a:t>Réservoir</a:t>
                      </a:r>
                      <a:r>
                        <a:rPr sz="900" u="none" strike="noStrike" cap="none" dirty="0">
                          <a:solidFill>
                            <a:schemeClr val="tx1"/>
                          </a:solidFill>
                          <a:latin typeface="Roboto Light"/>
                          <a:cs typeface="+mn-cs"/>
                        </a:rPr>
                        <a:t> de 2,5 l avec dosage fixe de 3 %</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latinLnBrk="0" hangingPunct="1">
                        <a:lnSpc>
                          <a:spcPct val="100000"/>
                        </a:lnSpc>
                        <a:spcBef>
                          <a:spcPts val="0"/>
                        </a:spcBef>
                        <a:spcAft>
                          <a:spcPts val="0"/>
                        </a:spcAft>
                        <a:buClrTx/>
                        <a:buSzTx/>
                        <a:buFontTx/>
                        <a:buNone/>
                        <a:tabLst/>
                        <a:defRPr/>
                      </a:pPr>
                      <a:r>
                        <a:rPr sz="900" u="none" strike="noStrike" cap="none" dirty="0" err="1">
                          <a:solidFill>
                            <a:schemeClr val="tx1"/>
                          </a:solidFill>
                          <a:latin typeface="Roboto Light"/>
                          <a:cs typeface="+mn-cs"/>
                        </a:rPr>
                        <a:t>Oui</a:t>
                      </a:r>
                      <a:r>
                        <a:rPr sz="900" u="none" strike="noStrike" cap="none" dirty="0">
                          <a:solidFill>
                            <a:schemeClr val="tx1"/>
                          </a:solidFill>
                          <a:latin typeface="Roboto Light"/>
                          <a:cs typeface="+mn-cs"/>
                        </a:rPr>
                        <a:t> – </a:t>
                      </a:r>
                      <a:r>
                        <a:rPr lang="fr-FR" sz="900" u="none" strike="noStrike" cap="none" dirty="0">
                          <a:solidFill>
                            <a:schemeClr val="tx1"/>
                          </a:solidFill>
                          <a:latin typeface="+mn-lt"/>
                          <a:cs typeface="+mn-cs"/>
                        </a:rPr>
                        <a:t>Réservoir</a:t>
                      </a:r>
                      <a:r>
                        <a:rPr sz="900" u="none" strike="noStrike" cap="none" dirty="0">
                          <a:solidFill>
                            <a:schemeClr val="tx1"/>
                          </a:solidFill>
                          <a:latin typeface="Roboto Light"/>
                          <a:cs typeface="+mn-cs"/>
                        </a:rPr>
                        <a:t> de 2,5 l avec dosage fixe de 3 %</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latinLnBrk="0" hangingPunct="1">
                        <a:lnSpc>
                          <a:spcPct val="100000"/>
                        </a:lnSpc>
                        <a:spcBef>
                          <a:spcPts val="0"/>
                        </a:spcBef>
                        <a:spcAft>
                          <a:spcPts val="0"/>
                        </a:spcAft>
                        <a:buClrTx/>
                        <a:buSzTx/>
                        <a:buFontTx/>
                        <a:buNone/>
                        <a:tabLst/>
                        <a:defRPr/>
                      </a:pPr>
                      <a:r>
                        <a:rPr sz="900" u="none" strike="noStrike" cap="none" dirty="0" err="1">
                          <a:solidFill>
                            <a:schemeClr val="tx1"/>
                          </a:solidFill>
                          <a:latin typeface="Roboto Light"/>
                          <a:cs typeface="+mn-cs"/>
                        </a:rPr>
                        <a:t>Oui</a:t>
                      </a:r>
                      <a:r>
                        <a:rPr sz="900" u="none" strike="noStrike" cap="none" dirty="0">
                          <a:solidFill>
                            <a:schemeClr val="tx1"/>
                          </a:solidFill>
                          <a:latin typeface="Roboto Light"/>
                          <a:cs typeface="+mn-cs"/>
                        </a:rPr>
                        <a:t> – </a:t>
                      </a:r>
                      <a:r>
                        <a:rPr lang="fr-FR" sz="900" u="none" strike="noStrike" cap="none" dirty="0">
                          <a:solidFill>
                            <a:schemeClr val="tx1"/>
                          </a:solidFill>
                          <a:latin typeface="+mn-lt"/>
                          <a:cs typeface="+mn-cs"/>
                        </a:rPr>
                        <a:t>Réservoir</a:t>
                      </a:r>
                      <a:r>
                        <a:rPr sz="900" u="none" strike="noStrike" cap="none" dirty="0">
                          <a:solidFill>
                            <a:schemeClr val="tx1"/>
                          </a:solidFill>
                          <a:latin typeface="Roboto Light"/>
                          <a:cs typeface="+mn-cs"/>
                        </a:rPr>
                        <a:t> de 2,5 l avec dosage fixe de 3 %</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latinLnBrk="0" hangingPunct="1">
                        <a:lnSpc>
                          <a:spcPct val="100000"/>
                        </a:lnSpc>
                        <a:spcBef>
                          <a:spcPts val="0"/>
                        </a:spcBef>
                        <a:spcAft>
                          <a:spcPts val="0"/>
                        </a:spcAft>
                        <a:buClrTx/>
                        <a:buSzTx/>
                        <a:buFontTx/>
                        <a:buNone/>
                        <a:tabLst/>
                        <a:defRPr/>
                      </a:pPr>
                      <a:r>
                        <a:rPr sz="900" u="none" strike="noStrike" cap="none" dirty="0" err="1">
                          <a:solidFill>
                            <a:schemeClr val="tx1"/>
                          </a:solidFill>
                          <a:latin typeface="Roboto Light"/>
                          <a:cs typeface="+mn-cs"/>
                        </a:rPr>
                        <a:t>Oui</a:t>
                      </a:r>
                      <a:r>
                        <a:rPr sz="900" u="none" strike="noStrike" cap="none" dirty="0">
                          <a:solidFill>
                            <a:schemeClr val="tx1"/>
                          </a:solidFill>
                          <a:latin typeface="Roboto Light"/>
                          <a:cs typeface="+mn-cs"/>
                        </a:rPr>
                        <a:t> – </a:t>
                      </a:r>
                      <a:r>
                        <a:rPr lang="fr-FR" sz="900" u="none" strike="noStrike" cap="none" dirty="0">
                          <a:solidFill>
                            <a:schemeClr val="tx1"/>
                          </a:solidFill>
                          <a:latin typeface="+mn-lt"/>
                          <a:cs typeface="+mn-cs"/>
                        </a:rPr>
                        <a:t>Réservoir</a:t>
                      </a:r>
                      <a:r>
                        <a:rPr sz="900" u="none" strike="noStrike" cap="none" dirty="0">
                          <a:solidFill>
                            <a:schemeClr val="tx1"/>
                          </a:solidFill>
                          <a:latin typeface="Roboto Light"/>
                          <a:cs typeface="+mn-cs"/>
                        </a:rPr>
                        <a:t> de 2,5 l avec dosage fixe de</a:t>
                      </a:r>
                      <a:r>
                        <a:rPr lang="en-US" sz="900" u="none" strike="noStrike" cap="none" dirty="0">
                          <a:solidFill>
                            <a:schemeClr val="tx1"/>
                          </a:solidFill>
                          <a:latin typeface="Roboto Light"/>
                          <a:cs typeface="+mn-cs"/>
                        </a:rPr>
                        <a:t> </a:t>
                      </a:r>
                      <a:r>
                        <a:rPr sz="900" u="none" strike="noStrike" cap="none" dirty="0">
                          <a:solidFill>
                            <a:schemeClr val="tx1"/>
                          </a:solidFill>
                          <a:latin typeface="Roboto Light"/>
                          <a:cs typeface="+mn-cs"/>
                        </a:rPr>
                        <a:t>3 %</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234123825"/>
                  </a:ext>
                </a:extLst>
              </a:tr>
              <a:tr h="0">
                <a:tc>
                  <a:txBody>
                    <a:bodyPr/>
                    <a:lstStyle/>
                    <a:p>
                      <a:pPr marL="0" marR="0" lvl="0" indent="0" algn="l" defTabSz="1023967" rtl="0" eaLnBrk="1" fontAlgn="auto" hangingPunct="1">
                        <a:lnSpc>
                          <a:spcPct val="100000"/>
                        </a:lnSpc>
                        <a:spcBef>
                          <a:spcPts val="0"/>
                        </a:spcBef>
                        <a:spcAft>
                          <a:spcPts val="0"/>
                        </a:spcAft>
                        <a:buFontTx/>
                        <a:buNone/>
                      </a:pPr>
                      <a:r>
                        <a:rPr sz="900" u="none" strike="noStrike" cap="none">
                          <a:solidFill>
                            <a:schemeClr val="tx1"/>
                          </a:solidFill>
                          <a:latin typeface="Roboto Light"/>
                          <a:cs typeface="+mn-cs"/>
                        </a:rPr>
                        <a:t>Dimensions </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marL="0" marR="0" lvl="0" indent="0" algn="ctr" defTabSz="1023967" rtl="0" eaLnBrk="1" fontAlgn="auto" hangingPunct="1">
                        <a:lnSpc>
                          <a:spcPct val="100000"/>
                        </a:lnSpc>
                        <a:spcBef>
                          <a:spcPts val="0"/>
                        </a:spcBef>
                        <a:spcAft>
                          <a:spcPts val="0"/>
                        </a:spcAft>
                        <a:buFontTx/>
                        <a:buNone/>
                      </a:pPr>
                      <a:r>
                        <a:rPr lang="da-DK" sz="900" b="0" i="0" u="none" strike="noStrike" kern="1200" cap="none" spc="0" normalizeH="0" baseline="0">
                          <a:solidFill>
                            <a:schemeClr val="tx1"/>
                          </a:solidFill>
                          <a:latin typeface="Roboto Light" panose="02000000000000000000" pitchFamily="2" charset="0"/>
                          <a:ea typeface="+mn-ea"/>
                          <a:cs typeface="+mn-cs"/>
                          <a:sym typeface=""/>
                        </a:rPr>
                        <a:t>344*403*707</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en-GB" sz="900" b="0" i="0" u="none" strike="noStrike" kern="1200" cap="none" spc="0" normalizeH="0" baseline="0" dirty="0">
                          <a:solidFill>
                            <a:schemeClr val="tx1"/>
                          </a:solidFill>
                          <a:latin typeface="Roboto Light" panose="02000000000000000000" pitchFamily="2" charset="0"/>
                          <a:ea typeface="+mn-ea"/>
                          <a:cs typeface="+mn-cs"/>
                          <a:sym typeface=""/>
                        </a:rPr>
                        <a:t>394*391*955</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en-GB" sz="900" b="0" i="0" u="none" strike="noStrike" kern="1200" cap="none" spc="0" normalizeH="0" baseline="0" dirty="0">
                          <a:solidFill>
                            <a:schemeClr val="tx1"/>
                          </a:solidFill>
                          <a:latin typeface="Roboto Light" panose="02000000000000000000" pitchFamily="2" charset="0"/>
                          <a:ea typeface="+mn-ea"/>
                          <a:cs typeface="+mn-cs"/>
                          <a:sym typeface=""/>
                        </a:rPr>
                        <a:t>394*391*955</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en-GB" sz="900" b="0" i="0" u="none" strike="noStrike" kern="1200" cap="none" spc="0" normalizeH="0" baseline="0" dirty="0">
                          <a:solidFill>
                            <a:schemeClr val="tx1"/>
                          </a:solidFill>
                          <a:latin typeface="Roboto Light" panose="02000000000000000000" pitchFamily="2" charset="0"/>
                          <a:ea typeface="+mn-ea"/>
                          <a:cs typeface="+mn-cs"/>
                          <a:sym typeface=""/>
                        </a:rPr>
                        <a:t>394*391*955</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en-GB" sz="900" b="0" i="0" u="none" strike="noStrike" kern="1200" cap="none" spc="0" normalizeH="0" baseline="0" dirty="0">
                          <a:solidFill>
                            <a:schemeClr val="tx1"/>
                          </a:solidFill>
                          <a:latin typeface="Roboto Light" panose="02000000000000000000" pitchFamily="2" charset="0"/>
                          <a:ea typeface="+mn-ea"/>
                          <a:cs typeface="+mn-cs"/>
                          <a:sym typeface=""/>
                        </a:rPr>
                        <a:t>394*391*955</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en-GB" sz="900" b="0" i="0" u="none" strike="noStrike" kern="1200" cap="none" spc="0" normalizeH="0" baseline="0" dirty="0">
                          <a:solidFill>
                            <a:schemeClr val="tx1"/>
                          </a:solidFill>
                          <a:latin typeface="Roboto Light" panose="02000000000000000000" pitchFamily="2" charset="0"/>
                          <a:ea typeface="+mn-ea"/>
                          <a:cs typeface="+mn-cs"/>
                          <a:sym typeface=""/>
                        </a:rPr>
                        <a:t>394*391*955</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3113155623"/>
                  </a:ext>
                </a:extLst>
              </a:tr>
              <a:tr h="0">
                <a:tc>
                  <a:txBody>
                    <a:bodyPr/>
                    <a:lstStyle/>
                    <a:p>
                      <a:pPr marL="0" marR="0" lvl="0" indent="0" algn="l" defTabSz="1023967" rtl="0" eaLnBrk="1" fontAlgn="auto" hangingPunct="1">
                        <a:lnSpc>
                          <a:spcPct val="100000"/>
                        </a:lnSpc>
                        <a:spcBef>
                          <a:spcPts val="0"/>
                        </a:spcBef>
                        <a:spcAft>
                          <a:spcPts val="0"/>
                        </a:spcAft>
                        <a:buFontTx/>
                        <a:buNone/>
                      </a:pPr>
                      <a:r>
                        <a:rPr sz="900" u="none" strike="noStrike" cap="none">
                          <a:solidFill>
                            <a:schemeClr val="tx1"/>
                          </a:solidFill>
                          <a:latin typeface="Roboto Light"/>
                          <a:cs typeface="+mn-cs"/>
                        </a:rPr>
                        <a:t>Poids (kg)</a:t>
                      </a:r>
                    </a:p>
                  </a:txBody>
                  <a:tcPr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marL="0" marR="0" lvl="0" indent="0" algn="ctr" defTabSz="1023967" rtl="0" eaLnBrk="1" fontAlgn="auto" hangingPunct="1">
                        <a:lnSpc>
                          <a:spcPct val="100000"/>
                        </a:lnSpc>
                        <a:spcBef>
                          <a:spcPts val="0"/>
                        </a:spcBef>
                        <a:spcAft>
                          <a:spcPts val="0"/>
                        </a:spcAft>
                        <a:buFontTx/>
                        <a:buNone/>
                      </a:pPr>
                      <a:r>
                        <a:rPr lang="da-DK" sz="900" b="0" i="0" u="none" strike="noStrike" kern="1200" cap="none" spc="0" normalizeH="0" baseline="0" dirty="0">
                          <a:solidFill>
                            <a:schemeClr val="tx1"/>
                          </a:solidFill>
                          <a:latin typeface="Roboto Light" panose="02000000000000000000" pitchFamily="2" charset="0"/>
                          <a:ea typeface="+mn-ea"/>
                          <a:cs typeface="+mn-cs"/>
                          <a:sym typeface=""/>
                        </a:rPr>
                        <a:t>20.3</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da-DK" sz="900" b="0" i="0" u="none" strike="noStrike" kern="1200" cap="none" spc="0" normalizeH="0" baseline="0" dirty="0">
                          <a:solidFill>
                            <a:schemeClr val="tx1"/>
                          </a:solidFill>
                          <a:latin typeface="Roboto Light" panose="02000000000000000000" pitchFamily="2" charset="0"/>
                          <a:ea typeface="+mn-ea"/>
                          <a:cs typeface="+mn-cs"/>
                          <a:sym typeface=""/>
                        </a:rPr>
                        <a:t>27.3</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da-DK" sz="900" b="0" i="0" u="none" strike="noStrike" kern="1200" cap="none" spc="0" normalizeH="0" baseline="0" dirty="0">
                          <a:solidFill>
                            <a:schemeClr val="tx1"/>
                          </a:solidFill>
                          <a:latin typeface="Roboto Light" panose="02000000000000000000" pitchFamily="2" charset="0"/>
                          <a:ea typeface="+mn-ea"/>
                          <a:cs typeface="+mn-cs"/>
                          <a:sym typeface=""/>
                        </a:rPr>
                        <a:t>28.1</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da-DK" sz="900" b="0" i="0" u="none" strike="noStrike" kern="1200" cap="none" spc="0" normalizeH="0" baseline="0" dirty="0">
                          <a:solidFill>
                            <a:schemeClr val="tx1"/>
                          </a:solidFill>
                          <a:latin typeface="Roboto Light" panose="02000000000000000000" pitchFamily="2" charset="0"/>
                          <a:ea typeface="+mn-ea"/>
                          <a:cs typeface="+mn-cs"/>
                          <a:sym typeface=""/>
                        </a:rPr>
                        <a:t>28.1</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en-GB" sz="900" b="0" i="0" u="none" strike="noStrike" kern="1200" cap="none" spc="0" normalizeH="0" baseline="0" dirty="0">
                          <a:solidFill>
                            <a:schemeClr val="tx1"/>
                          </a:solidFill>
                          <a:latin typeface="Roboto Light" panose="02000000000000000000" pitchFamily="2" charset="0"/>
                          <a:ea typeface="+mn-ea"/>
                          <a:cs typeface="+mn-cs"/>
                          <a:sym typeface=""/>
                        </a:rPr>
                        <a:t>26.3</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en-GB" sz="900" b="0" i="0" u="none" strike="noStrike" kern="1200" cap="none" spc="0" normalizeH="0" baseline="0" dirty="0">
                          <a:solidFill>
                            <a:schemeClr val="tx1"/>
                          </a:solidFill>
                          <a:latin typeface="Roboto Light" panose="02000000000000000000" pitchFamily="2" charset="0"/>
                          <a:ea typeface="+mn-ea"/>
                          <a:cs typeface="+mn-cs"/>
                          <a:sym typeface=""/>
                        </a:rPr>
                        <a:t>28.1</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3448050029"/>
                  </a:ext>
                </a:extLst>
              </a:tr>
            </a:tbl>
          </a:graphicData>
        </a:graphic>
      </p:graphicFrame>
    </p:spTree>
    <p:extLst>
      <p:ext uri="{BB962C8B-B14F-4D97-AF65-F5344CB8AC3E}">
        <p14:creationId xmlns:p14="http://schemas.microsoft.com/office/powerpoint/2010/main" val="2960544259"/>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CDC6C59-B9DA-8E62-01C3-04BE32BDEF0B}"/>
              </a:ext>
            </a:extLst>
          </p:cNvPr>
          <p:cNvSpPr>
            <a:spLocks noGrp="1"/>
          </p:cNvSpPr>
          <p:nvPr>
            <p:ph type="sldNum" sz="quarter" idx="20"/>
          </p:nvPr>
        </p:nvSpPr>
        <p:spPr/>
        <p:txBody>
          <a:bodyPr/>
          <a:lstStyle/>
          <a:p>
            <a:fld id="{6C385236-B7BA-4938-9EA6-6DEC8CA653D7}" type="slidenum">
              <a:rPr lang="en-US" smtClean="0"/>
              <a:pPr/>
              <a:t>19</a:t>
            </a:fld>
            <a:endParaRPr lang="en-US"/>
          </a:p>
        </p:txBody>
      </p:sp>
      <p:sp>
        <p:nvSpPr>
          <p:cNvPr id="5" name="Title 4">
            <a:extLst>
              <a:ext uri="{FF2B5EF4-FFF2-40B4-BE49-F238E27FC236}">
                <a16:creationId xmlns:a16="http://schemas.microsoft.com/office/drawing/2014/main" id="{DEA14F18-5262-57DC-6C00-8ABC29F28BC8}"/>
              </a:ext>
            </a:extLst>
          </p:cNvPr>
          <p:cNvSpPr>
            <a:spLocks noGrp="1"/>
          </p:cNvSpPr>
          <p:nvPr>
            <p:ph type="title"/>
          </p:nvPr>
        </p:nvSpPr>
        <p:spPr/>
        <p:txBody>
          <a:bodyPr/>
          <a:lstStyle/>
          <a:p>
            <a:r>
              <a:rPr lang="en-US"/>
              <a:t>Fonctionnalités</a:t>
            </a:r>
          </a:p>
        </p:txBody>
      </p:sp>
      <p:graphicFrame>
        <p:nvGraphicFramePr>
          <p:cNvPr id="7" name="Content Placeholder 6">
            <a:extLst>
              <a:ext uri="{FF2B5EF4-FFF2-40B4-BE49-F238E27FC236}">
                <a16:creationId xmlns:a16="http://schemas.microsoft.com/office/drawing/2014/main" id="{A39F06A7-B8D4-33AF-E378-475C428D1EEE}"/>
              </a:ext>
            </a:extLst>
          </p:cNvPr>
          <p:cNvGraphicFramePr>
            <a:graphicFrameLocks/>
          </p:cNvGraphicFramePr>
          <p:nvPr>
            <p:extLst>
              <p:ext uri="{D42A27DB-BD31-4B8C-83A1-F6EECF244321}">
                <p14:modId xmlns:p14="http://schemas.microsoft.com/office/powerpoint/2010/main" val="1643136969"/>
              </p:ext>
            </p:extLst>
          </p:nvPr>
        </p:nvGraphicFramePr>
        <p:xfrm>
          <a:off x="481375" y="1539701"/>
          <a:ext cx="11247120" cy="3335018"/>
        </p:xfrm>
        <a:graphic>
          <a:graphicData uri="http://schemas.openxmlformats.org/drawingml/2006/table">
            <a:tbl>
              <a:tblPr firstRow="1" bandRow="1">
                <a:tableStyleId>{2D5ABB26-0587-4C30-8999-92F81FD0307C}</a:tableStyleId>
              </a:tblPr>
              <a:tblGrid>
                <a:gridCol w="2468880">
                  <a:extLst>
                    <a:ext uri="{9D8B030D-6E8A-4147-A177-3AD203B41FA5}">
                      <a16:colId xmlns:a16="http://schemas.microsoft.com/office/drawing/2014/main" val="2975937483"/>
                    </a:ext>
                  </a:extLst>
                </a:gridCol>
                <a:gridCol w="1463040">
                  <a:extLst>
                    <a:ext uri="{9D8B030D-6E8A-4147-A177-3AD203B41FA5}">
                      <a16:colId xmlns:a16="http://schemas.microsoft.com/office/drawing/2014/main" val="2901255565"/>
                    </a:ext>
                  </a:extLst>
                </a:gridCol>
                <a:gridCol w="1463040">
                  <a:extLst>
                    <a:ext uri="{9D8B030D-6E8A-4147-A177-3AD203B41FA5}">
                      <a16:colId xmlns:a16="http://schemas.microsoft.com/office/drawing/2014/main" val="1335168120"/>
                    </a:ext>
                  </a:extLst>
                </a:gridCol>
                <a:gridCol w="1463040">
                  <a:extLst>
                    <a:ext uri="{9D8B030D-6E8A-4147-A177-3AD203B41FA5}">
                      <a16:colId xmlns:a16="http://schemas.microsoft.com/office/drawing/2014/main" val="756086991"/>
                    </a:ext>
                  </a:extLst>
                </a:gridCol>
                <a:gridCol w="1463040">
                  <a:extLst>
                    <a:ext uri="{9D8B030D-6E8A-4147-A177-3AD203B41FA5}">
                      <a16:colId xmlns:a16="http://schemas.microsoft.com/office/drawing/2014/main" val="1248060798"/>
                    </a:ext>
                  </a:extLst>
                </a:gridCol>
                <a:gridCol w="1463040">
                  <a:extLst>
                    <a:ext uri="{9D8B030D-6E8A-4147-A177-3AD203B41FA5}">
                      <a16:colId xmlns:a16="http://schemas.microsoft.com/office/drawing/2014/main" val="1281224198"/>
                    </a:ext>
                  </a:extLst>
                </a:gridCol>
                <a:gridCol w="1463040">
                  <a:extLst>
                    <a:ext uri="{9D8B030D-6E8A-4147-A177-3AD203B41FA5}">
                      <a16:colId xmlns:a16="http://schemas.microsoft.com/office/drawing/2014/main" val="2665011034"/>
                    </a:ext>
                  </a:extLst>
                </a:gridCol>
              </a:tblGrid>
              <a:tr h="271778">
                <a:tc>
                  <a:txBody>
                    <a:bodyPr/>
                    <a:lstStyle/>
                    <a:p>
                      <a:pPr algn="ctr" defTabSz="1023967"/>
                      <a:endParaRPr lang="en-GB" sz="900" dirty="0">
                        <a:solidFill>
                          <a:schemeClr val="tx1"/>
                        </a:solidFill>
                      </a:endParaRPr>
                    </a:p>
                  </a:txBody>
                  <a:tcPr>
                    <a:lnB w="12700" cap="flat" cmpd="sng" algn="ctr">
                      <a:solidFill>
                        <a:schemeClr val="tx1">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sz="900" u="none" strike="noStrike" cap="none" dirty="0">
                          <a:solidFill>
                            <a:schemeClr val="tx1"/>
                          </a:solidFill>
                          <a:latin typeface="Roboto Bold"/>
                          <a:cs typeface="+mn-cs"/>
                        </a:rPr>
                        <a:t>MC1C</a:t>
                      </a:r>
                      <a:r>
                        <a:rPr lang="fr-FR" sz="900" u="none" strike="noStrike" cap="none" dirty="0">
                          <a:solidFill>
                            <a:schemeClr val="tx1"/>
                          </a:solidFill>
                          <a:latin typeface="Roboto Bold"/>
                          <a:cs typeface="+mn-cs"/>
                        </a:rPr>
                        <a:t>-</a:t>
                      </a:r>
                      <a:r>
                        <a:rPr sz="900" u="none" strike="noStrike" cap="none" dirty="0">
                          <a:solidFill>
                            <a:schemeClr val="tx1"/>
                          </a:solidFill>
                          <a:latin typeface="Roboto Bold"/>
                          <a:cs typeface="+mn-cs"/>
                        </a:rPr>
                        <a:t>125/500 XT</a:t>
                      </a:r>
                      <a:endParaRPr lang="en-GB" sz="900" b="0" i="0" u="none" strike="noStrike" kern="1200" cap="none" spc="0" normalizeH="0" baseline="0" dirty="0">
                        <a:solidFill>
                          <a:schemeClr val="tx1"/>
                        </a:solidFill>
                        <a:latin typeface="Roboto Bold" panose="02000000000000000000" pitchFamily="2" charset="0"/>
                        <a:ea typeface="+mn-ea"/>
                        <a:cs typeface="+mn-cs"/>
                        <a:sym typeface=""/>
                      </a:endParaRPr>
                    </a:p>
                  </a:txBody>
                  <a:tcPr marL="64008" marR="64008" marT="64008" marB="64008" anchor="ctr">
                    <a:lnB w="12700" cap="flat" cmpd="sng" algn="ctr">
                      <a:solidFill>
                        <a:schemeClr val="tx1">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sz="900" u="none" strike="noStrike" cap="none" dirty="0">
                          <a:solidFill>
                            <a:schemeClr val="tx1"/>
                          </a:solidFill>
                          <a:latin typeface="Roboto Bold"/>
                          <a:cs typeface="+mn-cs"/>
                        </a:rPr>
                        <a:t>MC2C</a:t>
                      </a:r>
                      <a:r>
                        <a:rPr lang="fr-FR" sz="900" u="none" strike="noStrike" cap="none" dirty="0">
                          <a:solidFill>
                            <a:schemeClr val="tx1"/>
                          </a:solidFill>
                          <a:latin typeface="Roboto Bold"/>
                          <a:cs typeface="+mn-cs"/>
                        </a:rPr>
                        <a:t>-</a:t>
                      </a:r>
                      <a:r>
                        <a:rPr sz="900" u="none" strike="noStrike" cap="none" dirty="0">
                          <a:solidFill>
                            <a:schemeClr val="tx1"/>
                          </a:solidFill>
                          <a:latin typeface="Roboto Bold"/>
                          <a:cs typeface="+mn-cs"/>
                        </a:rPr>
                        <a:t>120/520 T</a:t>
                      </a:r>
                      <a:endParaRPr lang="en-GB" sz="900" b="0" i="0" u="none" strike="noStrike" kern="1200" cap="none" spc="0" normalizeH="0" baseline="0" dirty="0">
                        <a:solidFill>
                          <a:schemeClr val="tx1"/>
                        </a:solidFill>
                        <a:latin typeface="Roboto Bold" panose="02000000000000000000" pitchFamily="2" charset="0"/>
                        <a:ea typeface="+mn-ea"/>
                        <a:cs typeface="+mn-cs"/>
                        <a:sym typeface=""/>
                      </a:endParaRPr>
                    </a:p>
                  </a:txBody>
                  <a:tcPr marL="64008" marR="64008" marT="64008" marB="64008" anchor="ctr">
                    <a:lnB w="12700" cap="flat" cmpd="sng" algn="ctr">
                      <a:solidFill>
                        <a:schemeClr val="tx1">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sz="900" u="none" strike="noStrike" cap="none" dirty="0">
                          <a:solidFill>
                            <a:schemeClr val="tx1"/>
                          </a:solidFill>
                          <a:latin typeface="Roboto Bold"/>
                          <a:cs typeface="+mn-cs"/>
                        </a:rPr>
                        <a:t>MC2C</a:t>
                      </a:r>
                      <a:r>
                        <a:rPr lang="fr-FR" sz="900" u="none" strike="noStrike" cap="none" dirty="0">
                          <a:solidFill>
                            <a:schemeClr val="tx1"/>
                          </a:solidFill>
                          <a:latin typeface="Roboto Bold"/>
                          <a:cs typeface="+mn-cs"/>
                        </a:rPr>
                        <a:t>-</a:t>
                      </a:r>
                      <a:r>
                        <a:rPr sz="900" u="none" strike="noStrike" cap="none" dirty="0">
                          <a:solidFill>
                            <a:schemeClr val="tx1"/>
                          </a:solidFill>
                          <a:latin typeface="Roboto Bold"/>
                          <a:cs typeface="+mn-cs"/>
                        </a:rPr>
                        <a:t>120/520 XT</a:t>
                      </a:r>
                      <a:endParaRPr lang="en-GB" sz="900" b="0" i="0" u="none" strike="noStrike" kern="1200" cap="none" spc="0" normalizeH="0" baseline="0" dirty="0">
                        <a:solidFill>
                          <a:schemeClr val="tx1"/>
                        </a:solidFill>
                        <a:latin typeface="Roboto Bold" panose="02000000000000000000" pitchFamily="2" charset="0"/>
                        <a:ea typeface="+mn-ea"/>
                        <a:cs typeface="+mn-cs"/>
                        <a:sym typeface=""/>
                      </a:endParaRPr>
                    </a:p>
                  </a:txBody>
                  <a:tcPr marL="64008" marR="64008" marT="64008" marB="64008" anchor="ctr">
                    <a:lnB w="12700" cap="flat" cmpd="sng" algn="ctr">
                      <a:solidFill>
                        <a:schemeClr val="tx1">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sz="900" u="none" strike="noStrike" cap="none" dirty="0">
                          <a:solidFill>
                            <a:schemeClr val="tx1"/>
                          </a:solidFill>
                          <a:latin typeface="Roboto Bold"/>
                          <a:cs typeface="+mn-cs"/>
                        </a:rPr>
                        <a:t>MC2C</a:t>
                      </a:r>
                      <a:r>
                        <a:rPr lang="fr-FR" sz="900" u="none" strike="noStrike" cap="none" dirty="0">
                          <a:solidFill>
                            <a:schemeClr val="tx1"/>
                          </a:solidFill>
                          <a:latin typeface="Roboto Bold"/>
                          <a:cs typeface="+mn-cs"/>
                        </a:rPr>
                        <a:t>-</a:t>
                      </a:r>
                      <a:r>
                        <a:rPr sz="900" u="none" strike="noStrike" cap="none" dirty="0">
                          <a:solidFill>
                            <a:schemeClr val="tx1"/>
                          </a:solidFill>
                          <a:latin typeface="Roboto Bold"/>
                          <a:cs typeface="+mn-cs"/>
                        </a:rPr>
                        <a:t>140/610 XT</a:t>
                      </a:r>
                      <a:endParaRPr lang="en-GB" sz="900" b="0" i="0" u="none" strike="noStrike" kern="1200" cap="none" spc="0" normalizeH="0" baseline="0" dirty="0">
                        <a:solidFill>
                          <a:schemeClr val="tx1"/>
                        </a:solidFill>
                        <a:latin typeface="Roboto Bold" panose="02000000000000000000" pitchFamily="2" charset="0"/>
                        <a:ea typeface="+mn-ea"/>
                        <a:cs typeface="+mn-cs"/>
                        <a:sym typeface=""/>
                      </a:endParaRPr>
                    </a:p>
                  </a:txBody>
                  <a:tcPr marL="64008" marR="64008" marT="64008" marB="64008" anchor="ctr">
                    <a:lnB w="12700" cap="flat" cmpd="sng" algn="ctr">
                      <a:solidFill>
                        <a:schemeClr val="tx1">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sz="900" u="none" strike="noStrike" cap="none" dirty="0">
                          <a:solidFill>
                            <a:schemeClr val="tx1"/>
                          </a:solidFill>
                          <a:latin typeface="Roboto Bold"/>
                          <a:cs typeface="+mn-cs"/>
                        </a:rPr>
                        <a:t>MC2C</a:t>
                      </a:r>
                      <a:r>
                        <a:rPr lang="fr-FR" sz="900" u="none" strike="noStrike" cap="none" dirty="0">
                          <a:solidFill>
                            <a:schemeClr val="tx1"/>
                          </a:solidFill>
                          <a:latin typeface="Roboto Bold"/>
                          <a:cs typeface="+mn-cs"/>
                        </a:rPr>
                        <a:t>-</a:t>
                      </a:r>
                      <a:r>
                        <a:rPr sz="900" u="none" strike="noStrike" cap="none" dirty="0">
                          <a:solidFill>
                            <a:schemeClr val="tx1"/>
                          </a:solidFill>
                          <a:latin typeface="Roboto Bold"/>
                          <a:cs typeface="+mn-cs"/>
                        </a:rPr>
                        <a:t>150/650 </a:t>
                      </a:r>
                      <a:endParaRPr lang="en-GB" sz="900" b="0" i="0" u="none" strike="noStrike" kern="1200" cap="none" spc="0" normalizeH="0" baseline="0" dirty="0">
                        <a:solidFill>
                          <a:schemeClr val="tx1"/>
                        </a:solidFill>
                        <a:latin typeface="Roboto Bold" panose="02000000000000000000" pitchFamily="2" charset="0"/>
                        <a:ea typeface="+mn-ea"/>
                        <a:cs typeface="+mn-cs"/>
                        <a:sym typeface=""/>
                      </a:endParaRPr>
                    </a:p>
                  </a:txBody>
                  <a:tcPr marL="64008" marR="64008" marT="64008" marB="64008" anchor="ctr">
                    <a:lnB w="12700" cap="flat" cmpd="sng" algn="ctr">
                      <a:solidFill>
                        <a:schemeClr val="tx1">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sz="900" u="none" strike="noStrike" cap="none" dirty="0">
                          <a:solidFill>
                            <a:schemeClr val="tx1"/>
                          </a:solidFill>
                          <a:latin typeface="Roboto Bold"/>
                          <a:cs typeface="+mn-cs"/>
                        </a:rPr>
                        <a:t>MC2C</a:t>
                      </a:r>
                      <a:r>
                        <a:rPr lang="fr-FR" sz="900" u="none" strike="noStrike" cap="none" dirty="0">
                          <a:solidFill>
                            <a:schemeClr val="tx1"/>
                          </a:solidFill>
                          <a:latin typeface="Roboto Bold"/>
                          <a:cs typeface="+mn-cs"/>
                        </a:rPr>
                        <a:t>-</a:t>
                      </a:r>
                      <a:r>
                        <a:rPr sz="900" u="none" strike="noStrike" cap="none" dirty="0">
                          <a:solidFill>
                            <a:schemeClr val="tx1"/>
                          </a:solidFill>
                          <a:latin typeface="Roboto Bold"/>
                          <a:cs typeface="+mn-cs"/>
                        </a:rPr>
                        <a:t>150/650 XT</a:t>
                      </a:r>
                      <a:endParaRPr lang="en-GB" sz="900" b="0" i="0" u="none" strike="noStrike" kern="1200" cap="none" spc="0" normalizeH="0" baseline="0" dirty="0">
                        <a:solidFill>
                          <a:schemeClr val="tx1"/>
                        </a:solidFill>
                        <a:latin typeface="Roboto Bold" panose="02000000000000000000" pitchFamily="2" charset="0"/>
                        <a:ea typeface="+mn-ea"/>
                        <a:cs typeface="+mn-cs"/>
                        <a:sym typeface=""/>
                      </a:endParaRPr>
                    </a:p>
                  </a:txBody>
                  <a:tcPr marL="64008" marR="64008" marT="64008" marB="64008" anchor="ctr">
                    <a:lnB w="12700" cap="flat" cmpd="sng" algn="ctr">
                      <a:solidFill>
                        <a:schemeClr val="tx1">
                          <a:lumMod val="100000"/>
                        </a:schemeClr>
                      </a:solidFill>
                      <a:prstDash val="solid"/>
                      <a:round/>
                      <a:headEnd type="none" w="med" len="med"/>
                      <a:tailEnd type="none" w="med" len="med"/>
                    </a:lnB>
                    <a:noFill/>
                  </a:tcPr>
                </a:tc>
                <a:extLst>
                  <a:ext uri="{0D108BD9-81ED-4DB2-BD59-A6C34878D82A}">
                    <a16:rowId xmlns:a16="http://schemas.microsoft.com/office/drawing/2014/main" val="2502841513"/>
                  </a:ext>
                </a:extLst>
              </a:tr>
              <a:tr h="0">
                <a:tc>
                  <a:txBody>
                    <a:bodyPr/>
                    <a:lstStyle/>
                    <a:p>
                      <a:r>
                        <a:rPr sz="900">
                          <a:solidFill>
                            <a:schemeClr val="tx1"/>
                          </a:solidFill>
                        </a:rPr>
                        <a:t>Référence</a:t>
                      </a:r>
                      <a:endParaRPr lang="en-GB" sz="900" b="0" dirty="0">
                        <a:solidFill>
                          <a:schemeClr val="tx1"/>
                        </a:solidFill>
                      </a:endParaRPr>
                    </a:p>
                  </a:txBody>
                  <a:tcPr marT="64008" marB="64008" anchor="ctr">
                    <a:lnT w="12700" cap="flat" cmpd="sng" algn="ctr">
                      <a:solidFill>
                        <a:schemeClr val="tx1">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algn="ctr"/>
                      <a:r>
                        <a:rPr lang="en-GB" sz="900" dirty="0">
                          <a:solidFill>
                            <a:schemeClr val="tx1"/>
                          </a:solidFill>
                        </a:rPr>
                        <a:t>128471500</a:t>
                      </a:r>
                    </a:p>
                  </a:txBody>
                  <a:tcPr marL="64008" marR="64008" marT="64008" marB="64008" anchor="ctr">
                    <a:lnT w="12700" cap="flat" cmpd="sng" algn="ctr">
                      <a:solidFill>
                        <a:schemeClr val="tx1">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sz="900">
                          <a:solidFill>
                            <a:schemeClr val="tx1"/>
                          </a:solidFill>
                        </a:rPr>
                        <a:t>128471493 (EU)</a:t>
                      </a:r>
                    </a:p>
                    <a:p>
                      <a:pPr algn="ctr"/>
                      <a:r>
                        <a:rPr sz="900">
                          <a:solidFill>
                            <a:schemeClr val="tx1"/>
                          </a:solidFill>
                        </a:rPr>
                        <a:t>128471494 (UK)</a:t>
                      </a:r>
                    </a:p>
                  </a:txBody>
                  <a:tcPr marL="64008" marR="64008" marT="64008" marB="64008" anchor="ctr">
                    <a:lnT w="12700" cap="flat" cmpd="sng" algn="ctr">
                      <a:solidFill>
                        <a:schemeClr val="tx1">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rtl="0" fontAlgn="b"/>
                      <a:r>
                        <a:rPr sz="900">
                          <a:solidFill>
                            <a:schemeClr val="tx1"/>
                          </a:solidFill>
                        </a:rPr>
                        <a:t>128471490 (EU)</a:t>
                      </a:r>
                    </a:p>
                    <a:p>
                      <a:pPr algn="ctr" rtl="0" fontAlgn="b"/>
                      <a:r>
                        <a:rPr sz="900">
                          <a:solidFill>
                            <a:schemeClr val="tx1"/>
                          </a:solidFill>
                        </a:rPr>
                        <a:t>128471491 (AU)</a:t>
                      </a:r>
                    </a:p>
                    <a:p>
                      <a:pPr algn="ctr" rtl="0" fontAlgn="b"/>
                      <a:r>
                        <a:rPr sz="900">
                          <a:solidFill>
                            <a:schemeClr val="tx1"/>
                          </a:solidFill>
                        </a:rPr>
                        <a:t>128471492 (CH)</a:t>
                      </a:r>
                    </a:p>
                  </a:txBody>
                  <a:tcPr marL="64008" marR="64008" marT="64008" marB="64008" anchor="ctr">
                    <a:lnT w="12700" cap="flat" cmpd="sng" algn="ctr">
                      <a:solidFill>
                        <a:schemeClr val="tx1">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sz="900">
                          <a:solidFill>
                            <a:schemeClr val="tx1"/>
                          </a:solidFill>
                        </a:rPr>
                        <a:t>128471495 (EU)</a:t>
                      </a:r>
                    </a:p>
                    <a:p>
                      <a:pPr algn="ctr"/>
                      <a:r>
                        <a:rPr sz="900">
                          <a:solidFill>
                            <a:schemeClr val="tx1"/>
                          </a:solidFill>
                        </a:rPr>
                        <a:t>128471496 (UK)</a:t>
                      </a:r>
                    </a:p>
                  </a:txBody>
                  <a:tcPr marL="64008" marR="64008" marT="64008" marB="64008" anchor="ctr">
                    <a:lnT w="12700" cap="flat" cmpd="sng" algn="ctr">
                      <a:solidFill>
                        <a:schemeClr val="tx1">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sz="900" dirty="0">
                          <a:solidFill>
                            <a:schemeClr val="tx1"/>
                          </a:solidFill>
                        </a:rPr>
                        <a:t>128471497 (EU)</a:t>
                      </a:r>
                    </a:p>
                    <a:p>
                      <a:pPr algn="ctr"/>
                      <a:r>
                        <a:rPr sz="900" dirty="0">
                          <a:solidFill>
                            <a:schemeClr val="tx1"/>
                          </a:solidFill>
                        </a:rPr>
                        <a:t>128471499 (</a:t>
                      </a:r>
                      <a:r>
                        <a:rPr lang="fr-FR" sz="900" dirty="0">
                          <a:solidFill>
                            <a:schemeClr val="tx1"/>
                          </a:solidFill>
                        </a:rPr>
                        <a:t>EXPT</a:t>
                      </a:r>
                      <a:r>
                        <a:rPr sz="900" dirty="0">
                          <a:solidFill>
                            <a:schemeClr val="tx1"/>
                          </a:solidFill>
                        </a:rPr>
                        <a:t>)</a:t>
                      </a:r>
                    </a:p>
                  </a:txBody>
                  <a:tcPr marL="64008" marR="64008" marT="64008" marB="64008" anchor="ctr">
                    <a:lnT w="12700" cap="flat" cmpd="sng" algn="ctr">
                      <a:solidFill>
                        <a:schemeClr val="tx1">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sz="900">
                          <a:solidFill>
                            <a:schemeClr val="tx1"/>
                          </a:solidFill>
                        </a:rPr>
                        <a:t>128471498 (EU)</a:t>
                      </a:r>
                    </a:p>
                  </a:txBody>
                  <a:tcPr marL="64008" marR="64008" marT="64008" marB="64008" anchor="ctr">
                    <a:lnT w="12700" cap="flat" cmpd="sng" algn="ctr">
                      <a:solidFill>
                        <a:schemeClr val="tx1">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1983459832"/>
                  </a:ext>
                </a:extLst>
              </a:tr>
              <a:tr h="0">
                <a:tc>
                  <a:txBody>
                    <a:bodyPr/>
                    <a:lstStyle/>
                    <a:p>
                      <a:pPr marL="0" marR="0" lvl="0" indent="0" algn="l" defTabSz="1023967" rtl="0" eaLnBrk="1" fontAlgn="auto" hangingPunct="1">
                        <a:lnSpc>
                          <a:spcPct val="100000"/>
                        </a:lnSpc>
                        <a:spcBef>
                          <a:spcPts val="0"/>
                        </a:spcBef>
                        <a:spcAft>
                          <a:spcPts val="0"/>
                        </a:spcAft>
                        <a:buFontTx/>
                        <a:buNone/>
                      </a:pPr>
                      <a:r>
                        <a:rPr lang="fr-FR" sz="900" u="none" strike="noStrike" cap="none" dirty="0">
                          <a:solidFill>
                            <a:schemeClr val="tx1"/>
                          </a:solidFill>
                          <a:latin typeface="+mn-lt"/>
                          <a:cs typeface="+mn-cs"/>
                        </a:rPr>
                        <a:t>Pistolet HP</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algn="ctr"/>
                      <a:r>
                        <a:rPr sz="900">
                          <a:solidFill>
                            <a:schemeClr val="tx1"/>
                          </a:solidFill>
                        </a:rPr>
                        <a:t>Ergo 2000</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latinLnBrk="0" hangingPunct="1">
                        <a:lnSpc>
                          <a:spcPct val="100000"/>
                        </a:lnSpc>
                        <a:spcBef>
                          <a:spcPts val="0"/>
                        </a:spcBef>
                        <a:spcAft>
                          <a:spcPts val="0"/>
                        </a:spcAft>
                        <a:buClrTx/>
                        <a:buSzTx/>
                        <a:buFontTx/>
                        <a:buNone/>
                        <a:tabLst/>
                        <a:defRPr/>
                      </a:pPr>
                      <a:r>
                        <a:rPr sz="900">
                          <a:solidFill>
                            <a:schemeClr val="tx1"/>
                          </a:solidFill>
                        </a:rPr>
                        <a:t>Ergo 2000</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latinLnBrk="0" hangingPunct="1">
                        <a:lnSpc>
                          <a:spcPct val="100000"/>
                        </a:lnSpc>
                        <a:spcBef>
                          <a:spcPts val="0"/>
                        </a:spcBef>
                        <a:spcAft>
                          <a:spcPts val="0"/>
                        </a:spcAft>
                        <a:buClrTx/>
                        <a:buSzTx/>
                        <a:buFontTx/>
                        <a:buNone/>
                        <a:tabLst/>
                        <a:defRPr/>
                      </a:pPr>
                      <a:r>
                        <a:rPr sz="900">
                          <a:solidFill>
                            <a:schemeClr val="tx1"/>
                          </a:solidFill>
                        </a:rPr>
                        <a:t>Ergo 2000</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latinLnBrk="0" hangingPunct="1">
                        <a:lnSpc>
                          <a:spcPct val="100000"/>
                        </a:lnSpc>
                        <a:spcBef>
                          <a:spcPts val="0"/>
                        </a:spcBef>
                        <a:spcAft>
                          <a:spcPts val="0"/>
                        </a:spcAft>
                        <a:buClrTx/>
                        <a:buSzTx/>
                        <a:buFontTx/>
                        <a:buNone/>
                        <a:tabLst/>
                        <a:defRPr/>
                      </a:pPr>
                      <a:r>
                        <a:rPr sz="900">
                          <a:solidFill>
                            <a:schemeClr val="tx1"/>
                          </a:solidFill>
                        </a:rPr>
                        <a:t>Ergo 2000</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latinLnBrk="0" hangingPunct="1">
                        <a:lnSpc>
                          <a:spcPct val="100000"/>
                        </a:lnSpc>
                        <a:spcBef>
                          <a:spcPts val="0"/>
                        </a:spcBef>
                        <a:spcAft>
                          <a:spcPts val="0"/>
                        </a:spcAft>
                        <a:buClrTx/>
                        <a:buSzTx/>
                        <a:buFontTx/>
                        <a:buNone/>
                        <a:tabLst/>
                        <a:defRPr/>
                      </a:pPr>
                      <a:r>
                        <a:rPr sz="900">
                          <a:solidFill>
                            <a:schemeClr val="tx1"/>
                          </a:solidFill>
                        </a:rPr>
                        <a:t>Ergo 2000</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latinLnBrk="0" hangingPunct="1">
                        <a:lnSpc>
                          <a:spcPct val="100000"/>
                        </a:lnSpc>
                        <a:spcBef>
                          <a:spcPts val="0"/>
                        </a:spcBef>
                        <a:spcAft>
                          <a:spcPts val="0"/>
                        </a:spcAft>
                        <a:buClrTx/>
                        <a:buSzTx/>
                        <a:buFontTx/>
                        <a:buNone/>
                        <a:tabLst/>
                        <a:defRPr/>
                      </a:pPr>
                      <a:r>
                        <a:rPr sz="900">
                          <a:solidFill>
                            <a:schemeClr val="tx1"/>
                          </a:solidFill>
                        </a:rPr>
                        <a:t>Ergo 2000</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3385955770"/>
                  </a:ext>
                </a:extLst>
              </a:tr>
              <a:tr h="0">
                <a:tc>
                  <a:txBody>
                    <a:bodyPr/>
                    <a:lstStyle/>
                    <a:p>
                      <a:r>
                        <a:rPr sz="900" dirty="0">
                          <a:solidFill>
                            <a:schemeClr val="tx1"/>
                          </a:solidFill>
                        </a:rPr>
                        <a:t>Lance et </a:t>
                      </a:r>
                      <a:r>
                        <a:rPr lang="fr-FR" sz="900" dirty="0">
                          <a:solidFill>
                            <a:schemeClr val="tx1"/>
                          </a:solidFill>
                        </a:rPr>
                        <a:t>buse</a:t>
                      </a:r>
                      <a:r>
                        <a:rPr sz="900" dirty="0">
                          <a:solidFill>
                            <a:schemeClr val="tx1"/>
                          </a:solidFill>
                        </a:rPr>
                        <a:t> </a:t>
                      </a:r>
                      <a:endParaRPr lang="en-GB" sz="900" b="0" dirty="0">
                        <a:solidFill>
                          <a:schemeClr val="tx1"/>
                        </a:solidFill>
                      </a:endParaRPr>
                    </a:p>
                  </a:txBody>
                  <a:tcPr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marL="0" marR="0" lvl="0" indent="0" algn="ctr" defTabSz="1023967" rtl="0" eaLnBrk="1" fontAlgn="auto" hangingPunct="1">
                        <a:lnSpc>
                          <a:spcPct val="100000"/>
                        </a:lnSpc>
                        <a:spcBef>
                          <a:spcPts val="0"/>
                        </a:spcBef>
                        <a:spcAft>
                          <a:spcPts val="0"/>
                        </a:spcAft>
                        <a:buFontTx/>
                        <a:buNone/>
                      </a:pPr>
                      <a:r>
                        <a:rPr lang="fr-FR" sz="900" u="none" strike="noStrike" cap="none" dirty="0">
                          <a:solidFill>
                            <a:schemeClr val="tx1"/>
                          </a:solidFill>
                          <a:latin typeface="+mn-lt"/>
                          <a:cs typeface="+mn-cs"/>
                        </a:rPr>
                        <a:t>4EN1</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fr-FR" sz="900" u="none" strike="noStrike" cap="none" dirty="0">
                          <a:solidFill>
                            <a:schemeClr val="tx1"/>
                          </a:solidFill>
                          <a:latin typeface="+mn-lt"/>
                          <a:cs typeface="+mn-cs"/>
                        </a:rPr>
                        <a:t>4EN1</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fr-FR" sz="900" u="none" strike="noStrike" cap="none" dirty="0">
                          <a:solidFill>
                            <a:schemeClr val="tx1"/>
                          </a:solidFill>
                          <a:latin typeface="+mn-lt"/>
                          <a:cs typeface="+mn-cs"/>
                        </a:rPr>
                        <a:t>4EN1</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fr-FR" sz="900" u="none" strike="noStrike" cap="none" dirty="0">
                          <a:solidFill>
                            <a:schemeClr val="tx1"/>
                          </a:solidFill>
                          <a:latin typeface="+mn-lt"/>
                          <a:cs typeface="+mn-cs"/>
                        </a:rPr>
                        <a:t>4EN1</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latinLnBrk="0" hangingPunct="1">
                        <a:lnSpc>
                          <a:spcPct val="100000"/>
                        </a:lnSpc>
                        <a:spcBef>
                          <a:spcPts val="0"/>
                        </a:spcBef>
                        <a:spcAft>
                          <a:spcPts val="0"/>
                        </a:spcAft>
                        <a:buClrTx/>
                        <a:buSzTx/>
                        <a:buFontTx/>
                        <a:buNone/>
                        <a:tabLst/>
                        <a:defRPr/>
                      </a:pPr>
                      <a:r>
                        <a:rPr sz="900" dirty="0">
                          <a:solidFill>
                            <a:schemeClr val="tx1"/>
                          </a:solidFill>
                        </a:rPr>
                        <a:t>FlexoPower</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lang="fr-FR" sz="900" u="none" strike="noStrike" cap="none" dirty="0">
                          <a:solidFill>
                            <a:schemeClr val="tx1"/>
                          </a:solidFill>
                          <a:latin typeface="+mn-lt"/>
                          <a:cs typeface="+mn-cs"/>
                        </a:rPr>
                        <a:t>4EN1</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3408049651"/>
                  </a:ext>
                </a:extLst>
              </a:tr>
              <a:tr h="0">
                <a:tc>
                  <a:txBody>
                    <a:bodyPr/>
                    <a:lstStyle/>
                    <a:p>
                      <a:pPr marL="0" marR="0" lvl="0" indent="0" algn="l" defTabSz="1023967" rtl="0" eaLnBrk="1" fontAlgn="auto" hangingPunct="1">
                        <a:lnSpc>
                          <a:spcPct val="100000"/>
                        </a:lnSpc>
                        <a:spcBef>
                          <a:spcPts val="0"/>
                        </a:spcBef>
                        <a:spcAft>
                          <a:spcPts val="0"/>
                        </a:spcAft>
                        <a:buFontTx/>
                        <a:buNone/>
                      </a:pPr>
                      <a:r>
                        <a:rPr lang="fr-FR" sz="900" u="none" strike="noStrike" cap="none" dirty="0">
                          <a:solidFill>
                            <a:schemeClr val="tx1"/>
                          </a:solidFill>
                          <a:latin typeface="+mn-lt"/>
                          <a:cs typeface="+mn-cs"/>
                        </a:rPr>
                        <a:t>Enrouleur de flexible</a:t>
                      </a:r>
                      <a:endParaRPr lang="en-GB" sz="900" b="0" i="0" u="none" strike="noStrike" kern="1200" cap="none" spc="0" normalizeH="0" baseline="0" dirty="0">
                        <a:solidFill>
                          <a:schemeClr val="tx1"/>
                        </a:solidFill>
                        <a:latin typeface="Roboto Light" panose="02000000000000000000" pitchFamily="2" charset="0"/>
                        <a:ea typeface="+mn-ea"/>
                        <a:cs typeface="+mn-cs"/>
                        <a:sym typeface=""/>
                      </a:endParaRPr>
                    </a:p>
                  </a:txBody>
                  <a:tcPr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algn="ctr"/>
                      <a:r>
                        <a:rPr sz="900">
                          <a:solidFill>
                            <a:schemeClr val="tx1"/>
                          </a:solidFill>
                        </a:rPr>
                        <a:t>Oui</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sz="900">
                          <a:solidFill>
                            <a:schemeClr val="tx1"/>
                          </a:solidFill>
                        </a:rPr>
                        <a:t>Non</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sz="900">
                          <a:solidFill>
                            <a:schemeClr val="tx1"/>
                          </a:solidFill>
                        </a:rPr>
                        <a:t>Oui</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sz="900">
                          <a:solidFill>
                            <a:schemeClr val="tx1"/>
                          </a:solidFill>
                        </a:rPr>
                        <a:t>Oui</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sz="900">
                          <a:solidFill>
                            <a:schemeClr val="tx1"/>
                          </a:solidFill>
                        </a:rPr>
                        <a:t>Non </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sz="900">
                          <a:solidFill>
                            <a:schemeClr val="tx1"/>
                          </a:solidFill>
                        </a:rPr>
                        <a:t>Oui</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3262429515"/>
                  </a:ext>
                </a:extLst>
              </a:tr>
              <a:tr h="0">
                <a:tc>
                  <a:txBody>
                    <a:bodyPr/>
                    <a:lstStyle/>
                    <a:p>
                      <a:r>
                        <a:rPr sz="900">
                          <a:solidFill>
                            <a:schemeClr val="tx1"/>
                          </a:solidFill>
                        </a:rPr>
                        <a:t>Longueur du flexible (m)</a:t>
                      </a:r>
                    </a:p>
                  </a:txBody>
                  <a:tcPr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algn="ctr"/>
                      <a:r>
                        <a:rPr lang="da-DK" sz="900" dirty="0">
                          <a:solidFill>
                            <a:schemeClr val="tx1"/>
                          </a:solidFill>
                        </a:rPr>
                        <a:t>10</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lang="da-DK" sz="900" dirty="0">
                          <a:solidFill>
                            <a:schemeClr val="tx1"/>
                          </a:solidFill>
                        </a:rPr>
                        <a:t>10</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lang="da-DK" sz="900" dirty="0">
                          <a:solidFill>
                            <a:schemeClr val="tx1"/>
                          </a:solidFill>
                        </a:rPr>
                        <a:t>15</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lang="da-DK" sz="900" dirty="0">
                          <a:solidFill>
                            <a:schemeClr val="tx1"/>
                          </a:solidFill>
                        </a:rPr>
                        <a:t>15</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lang="da-DK" sz="900" dirty="0">
                          <a:solidFill>
                            <a:schemeClr val="tx1"/>
                          </a:solidFill>
                        </a:rPr>
                        <a:t>10</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lang="da-DK" sz="900" dirty="0">
                          <a:solidFill>
                            <a:schemeClr val="tx1"/>
                          </a:solidFill>
                        </a:rPr>
                        <a:t>15</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740442930"/>
                  </a:ext>
                </a:extLst>
              </a:tr>
              <a:tr h="0">
                <a:tc>
                  <a:txBody>
                    <a:bodyPr/>
                    <a:lstStyle/>
                    <a:p>
                      <a:r>
                        <a:rPr lang="fr-FR" sz="900" dirty="0">
                          <a:solidFill>
                            <a:schemeClr val="tx1"/>
                          </a:solidFill>
                        </a:rPr>
                        <a:t>Canon</a:t>
                      </a:r>
                      <a:r>
                        <a:rPr sz="900" dirty="0">
                          <a:solidFill>
                            <a:schemeClr val="tx1"/>
                          </a:solidFill>
                        </a:rPr>
                        <a:t> à mousse </a:t>
                      </a:r>
                      <a:endParaRPr lang="en-GB" sz="900" b="0" noProof="0" dirty="0">
                        <a:solidFill>
                          <a:schemeClr val="tx1"/>
                        </a:solidFill>
                      </a:endParaRPr>
                    </a:p>
                  </a:txBody>
                  <a:tcPr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algn="ctr"/>
                      <a:r>
                        <a:rPr lang="fr-FR" sz="900" dirty="0">
                          <a:solidFill>
                            <a:schemeClr val="tx1"/>
                          </a:solidFill>
                        </a:rPr>
                        <a:t>Option</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sz="900" dirty="0" err="1">
                          <a:solidFill>
                            <a:schemeClr val="tx1"/>
                          </a:solidFill>
                        </a:rPr>
                        <a:t>Oui</a:t>
                      </a:r>
                      <a:r>
                        <a:rPr sz="900" dirty="0">
                          <a:solidFill>
                            <a:schemeClr val="tx1"/>
                          </a:solidFill>
                        </a:rPr>
                        <a:t> – </a:t>
                      </a:r>
                      <a:r>
                        <a:rPr lang="fr-FR" sz="900" u="none" strike="noStrike" cap="none" dirty="0">
                          <a:solidFill>
                            <a:schemeClr val="tx1"/>
                          </a:solidFill>
                          <a:latin typeface="+mn-lt"/>
                          <a:cs typeface="+mn-cs"/>
                        </a:rPr>
                        <a:t>Réservoir</a:t>
                      </a:r>
                      <a:r>
                        <a:rPr sz="900" dirty="0">
                          <a:solidFill>
                            <a:schemeClr val="tx1"/>
                          </a:solidFill>
                        </a:rPr>
                        <a:t> de 2,5 l avec dosage fixe de 3 %</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latinLnBrk="0" hangingPunct="1">
                        <a:lnSpc>
                          <a:spcPct val="100000"/>
                        </a:lnSpc>
                        <a:spcBef>
                          <a:spcPts val="0"/>
                        </a:spcBef>
                        <a:spcAft>
                          <a:spcPts val="0"/>
                        </a:spcAft>
                        <a:buClrTx/>
                        <a:buSzTx/>
                        <a:buFontTx/>
                        <a:buNone/>
                        <a:tabLst/>
                        <a:defRPr/>
                      </a:pPr>
                      <a:r>
                        <a:rPr sz="900" dirty="0" err="1">
                          <a:solidFill>
                            <a:schemeClr val="tx1"/>
                          </a:solidFill>
                        </a:rPr>
                        <a:t>Oui</a:t>
                      </a:r>
                      <a:r>
                        <a:rPr sz="900" dirty="0">
                          <a:solidFill>
                            <a:schemeClr val="tx1"/>
                          </a:solidFill>
                        </a:rPr>
                        <a:t> – </a:t>
                      </a:r>
                      <a:r>
                        <a:rPr lang="fr-FR" sz="900" u="none" strike="noStrike" cap="none" dirty="0">
                          <a:solidFill>
                            <a:schemeClr val="tx1"/>
                          </a:solidFill>
                          <a:latin typeface="+mn-lt"/>
                          <a:cs typeface="+mn-cs"/>
                        </a:rPr>
                        <a:t>Réservoir</a:t>
                      </a:r>
                      <a:r>
                        <a:rPr sz="900" dirty="0">
                          <a:solidFill>
                            <a:schemeClr val="tx1"/>
                          </a:solidFill>
                        </a:rPr>
                        <a:t> de 2,5 l avec dosage fixe de 3 %</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latinLnBrk="0" hangingPunct="1">
                        <a:lnSpc>
                          <a:spcPct val="100000"/>
                        </a:lnSpc>
                        <a:spcBef>
                          <a:spcPts val="0"/>
                        </a:spcBef>
                        <a:spcAft>
                          <a:spcPts val="0"/>
                        </a:spcAft>
                        <a:buClrTx/>
                        <a:buSzTx/>
                        <a:buFontTx/>
                        <a:buNone/>
                        <a:tabLst/>
                        <a:defRPr/>
                      </a:pPr>
                      <a:r>
                        <a:rPr sz="900" dirty="0" err="1">
                          <a:solidFill>
                            <a:schemeClr val="tx1"/>
                          </a:solidFill>
                        </a:rPr>
                        <a:t>Oui</a:t>
                      </a:r>
                      <a:r>
                        <a:rPr sz="900" dirty="0">
                          <a:solidFill>
                            <a:schemeClr val="tx1"/>
                          </a:solidFill>
                        </a:rPr>
                        <a:t> – </a:t>
                      </a:r>
                      <a:r>
                        <a:rPr lang="fr-FR" sz="900" u="none" strike="noStrike" cap="none" dirty="0">
                          <a:solidFill>
                            <a:schemeClr val="tx1"/>
                          </a:solidFill>
                          <a:latin typeface="+mn-lt"/>
                          <a:cs typeface="+mn-cs"/>
                        </a:rPr>
                        <a:t>Réservoir</a:t>
                      </a:r>
                      <a:r>
                        <a:rPr sz="900" dirty="0">
                          <a:solidFill>
                            <a:schemeClr val="tx1"/>
                          </a:solidFill>
                        </a:rPr>
                        <a:t> de 2,5 l avec dosage fixe de 3 %</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latinLnBrk="0" hangingPunct="1">
                        <a:lnSpc>
                          <a:spcPct val="100000"/>
                        </a:lnSpc>
                        <a:spcBef>
                          <a:spcPts val="0"/>
                        </a:spcBef>
                        <a:spcAft>
                          <a:spcPts val="0"/>
                        </a:spcAft>
                        <a:buClrTx/>
                        <a:buSzTx/>
                        <a:buFontTx/>
                        <a:buNone/>
                        <a:tabLst/>
                        <a:defRPr/>
                      </a:pPr>
                      <a:r>
                        <a:rPr sz="900" dirty="0" err="1">
                          <a:solidFill>
                            <a:schemeClr val="tx1"/>
                          </a:solidFill>
                        </a:rPr>
                        <a:t>Oui</a:t>
                      </a:r>
                      <a:r>
                        <a:rPr sz="900" dirty="0">
                          <a:solidFill>
                            <a:schemeClr val="tx1"/>
                          </a:solidFill>
                        </a:rPr>
                        <a:t> – </a:t>
                      </a:r>
                      <a:r>
                        <a:rPr lang="fr-FR" sz="900" u="none" strike="noStrike" cap="none" dirty="0">
                          <a:solidFill>
                            <a:schemeClr val="tx1"/>
                          </a:solidFill>
                          <a:latin typeface="+mn-lt"/>
                          <a:cs typeface="+mn-cs"/>
                        </a:rPr>
                        <a:t>Réservoir</a:t>
                      </a:r>
                      <a:r>
                        <a:rPr sz="900" dirty="0">
                          <a:solidFill>
                            <a:schemeClr val="tx1"/>
                          </a:solidFill>
                        </a:rPr>
                        <a:t> de 2,5 l avec dosage fixe de 3 %</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latinLnBrk="0" hangingPunct="1">
                        <a:lnSpc>
                          <a:spcPct val="100000"/>
                        </a:lnSpc>
                        <a:spcBef>
                          <a:spcPts val="0"/>
                        </a:spcBef>
                        <a:spcAft>
                          <a:spcPts val="0"/>
                        </a:spcAft>
                        <a:buClrTx/>
                        <a:buSzTx/>
                        <a:buFontTx/>
                        <a:buNone/>
                        <a:tabLst/>
                        <a:defRPr/>
                      </a:pPr>
                      <a:r>
                        <a:rPr sz="900" dirty="0" err="1">
                          <a:solidFill>
                            <a:schemeClr val="tx1"/>
                          </a:solidFill>
                        </a:rPr>
                        <a:t>Oui</a:t>
                      </a:r>
                      <a:r>
                        <a:rPr sz="900" dirty="0">
                          <a:solidFill>
                            <a:schemeClr val="tx1"/>
                          </a:solidFill>
                        </a:rPr>
                        <a:t> – </a:t>
                      </a:r>
                      <a:r>
                        <a:rPr lang="fr-FR" sz="900" u="none" strike="noStrike" cap="none" dirty="0">
                          <a:solidFill>
                            <a:schemeClr val="tx1"/>
                          </a:solidFill>
                          <a:latin typeface="+mn-lt"/>
                          <a:cs typeface="+mn-cs"/>
                        </a:rPr>
                        <a:t>Réservoir</a:t>
                      </a:r>
                      <a:r>
                        <a:rPr sz="900" dirty="0">
                          <a:solidFill>
                            <a:schemeClr val="tx1"/>
                          </a:solidFill>
                        </a:rPr>
                        <a:t> de 2,5 l avec dosage fixe de 3 %</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76282644"/>
                  </a:ext>
                </a:extLst>
              </a:tr>
              <a:tr h="0">
                <a:tc>
                  <a:txBody>
                    <a:bodyPr/>
                    <a:lstStyle/>
                    <a:p>
                      <a:r>
                        <a:rPr lang="fr-FR" sz="900" dirty="0">
                          <a:solidFill>
                            <a:schemeClr val="tx1"/>
                          </a:solidFill>
                        </a:rPr>
                        <a:t>Crochet rotatif pour câble électrique</a:t>
                      </a:r>
                      <a:endParaRPr sz="900" dirty="0">
                        <a:solidFill>
                          <a:schemeClr val="tx1"/>
                        </a:solidFill>
                      </a:endParaRPr>
                    </a:p>
                  </a:txBody>
                  <a:tcPr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algn="ctr"/>
                      <a:r>
                        <a:rPr sz="900">
                          <a:solidFill>
                            <a:schemeClr val="tx1"/>
                          </a:solidFill>
                        </a:rPr>
                        <a:t>Oui</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sz="900">
                          <a:solidFill>
                            <a:schemeClr val="tx1"/>
                          </a:solidFill>
                        </a:rPr>
                        <a:t>Oui</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sz="900">
                          <a:solidFill>
                            <a:schemeClr val="tx1"/>
                          </a:solidFill>
                        </a:rPr>
                        <a:t>Oui</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sz="900">
                          <a:solidFill>
                            <a:schemeClr val="tx1"/>
                          </a:solidFill>
                        </a:rPr>
                        <a:t>Oui</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sz="900">
                          <a:solidFill>
                            <a:schemeClr val="tx1"/>
                          </a:solidFill>
                        </a:rPr>
                        <a:t>Oui</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sz="900">
                          <a:solidFill>
                            <a:schemeClr val="tx1"/>
                          </a:solidFill>
                        </a:rPr>
                        <a:t>Oui</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1565002040"/>
                  </a:ext>
                </a:extLst>
              </a:tr>
              <a:tr h="0">
                <a:tc>
                  <a:txBody>
                    <a:bodyPr/>
                    <a:lstStyle/>
                    <a:p>
                      <a:r>
                        <a:rPr sz="900" dirty="0" err="1">
                          <a:solidFill>
                            <a:schemeClr val="tx1"/>
                          </a:solidFill>
                        </a:rPr>
                        <a:t>Réglage</a:t>
                      </a:r>
                      <a:r>
                        <a:rPr sz="900" dirty="0">
                          <a:solidFill>
                            <a:schemeClr val="tx1"/>
                          </a:solidFill>
                        </a:rPr>
                        <a:t> du </a:t>
                      </a:r>
                      <a:r>
                        <a:rPr sz="900" dirty="0" err="1">
                          <a:solidFill>
                            <a:schemeClr val="tx1"/>
                          </a:solidFill>
                        </a:rPr>
                        <a:t>débit</a:t>
                      </a:r>
                      <a:r>
                        <a:rPr sz="900" dirty="0">
                          <a:solidFill>
                            <a:schemeClr val="tx1"/>
                          </a:solidFill>
                        </a:rPr>
                        <a:t> </a:t>
                      </a:r>
                      <a:r>
                        <a:rPr sz="900" dirty="0" err="1">
                          <a:solidFill>
                            <a:schemeClr val="tx1"/>
                          </a:solidFill>
                        </a:rPr>
                        <a:t>d’eau</a:t>
                      </a:r>
                      <a:endParaRPr sz="900" dirty="0">
                        <a:solidFill>
                          <a:schemeClr val="tx1"/>
                        </a:solidFill>
                      </a:endParaRPr>
                    </a:p>
                  </a:txBody>
                  <a:tcPr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algn="ctr"/>
                      <a:r>
                        <a:rPr sz="900">
                          <a:solidFill>
                            <a:schemeClr val="tx1"/>
                          </a:solidFill>
                        </a:rPr>
                        <a:t>Non</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sz="900">
                          <a:solidFill>
                            <a:schemeClr val="tx1"/>
                          </a:solidFill>
                        </a:rPr>
                        <a:t>Oui</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sz="900">
                          <a:solidFill>
                            <a:schemeClr val="tx1"/>
                          </a:solidFill>
                        </a:rPr>
                        <a:t>Oui</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sz="900">
                          <a:solidFill>
                            <a:schemeClr val="tx1"/>
                          </a:solidFill>
                        </a:rPr>
                        <a:t>Oui</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sz="900">
                          <a:solidFill>
                            <a:schemeClr val="tx1"/>
                          </a:solidFill>
                        </a:rPr>
                        <a:t>Oui</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sz="900">
                          <a:solidFill>
                            <a:schemeClr val="tx1"/>
                          </a:solidFill>
                        </a:rPr>
                        <a:t>Oui</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4141903330"/>
                  </a:ext>
                </a:extLst>
              </a:tr>
              <a:tr h="0">
                <a:tc>
                  <a:txBody>
                    <a:bodyPr/>
                    <a:lstStyle/>
                    <a:p>
                      <a:r>
                        <a:rPr sz="900">
                          <a:solidFill>
                            <a:schemeClr val="tx1"/>
                          </a:solidFill>
                        </a:rPr>
                        <a:t>Marche/arrêt automatique</a:t>
                      </a:r>
                      <a:endParaRPr lang="en-GB" sz="900" b="0" noProof="0" dirty="0">
                        <a:solidFill>
                          <a:schemeClr val="tx1"/>
                        </a:solidFill>
                      </a:endParaRPr>
                    </a:p>
                  </a:txBody>
                  <a:tcPr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algn="ctr"/>
                      <a:r>
                        <a:rPr sz="900">
                          <a:solidFill>
                            <a:schemeClr val="tx1"/>
                          </a:solidFill>
                        </a:rPr>
                        <a:t>Oui</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sz="900">
                          <a:solidFill>
                            <a:schemeClr val="tx1"/>
                          </a:solidFill>
                        </a:rPr>
                        <a:t>Oui</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sz="900">
                          <a:solidFill>
                            <a:schemeClr val="tx1"/>
                          </a:solidFill>
                        </a:rPr>
                        <a:t>Oui</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sz="900">
                          <a:solidFill>
                            <a:schemeClr val="tx1"/>
                          </a:solidFill>
                        </a:rPr>
                        <a:t>Oui</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sz="900">
                          <a:solidFill>
                            <a:schemeClr val="tx1"/>
                          </a:solidFill>
                        </a:rPr>
                        <a:t>Oui</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sz="900">
                          <a:solidFill>
                            <a:schemeClr val="tx1"/>
                          </a:solidFill>
                        </a:rPr>
                        <a:t>Oui</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2019905651"/>
                  </a:ext>
                </a:extLst>
              </a:tr>
              <a:tr h="0">
                <a:tc>
                  <a:txBody>
                    <a:bodyPr/>
                    <a:lstStyle/>
                    <a:p>
                      <a:r>
                        <a:rPr sz="900">
                          <a:solidFill>
                            <a:schemeClr val="tx1"/>
                          </a:solidFill>
                        </a:rPr>
                        <a:t>Poignée télescopique </a:t>
                      </a:r>
                    </a:p>
                  </a:txBody>
                  <a:tcPr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algn="ctr"/>
                      <a:r>
                        <a:rPr sz="900">
                          <a:solidFill>
                            <a:schemeClr val="tx1"/>
                          </a:solidFill>
                        </a:rPr>
                        <a:t>Oui</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sz="900">
                          <a:solidFill>
                            <a:schemeClr val="tx1"/>
                          </a:solidFill>
                        </a:rPr>
                        <a:t>Oui</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sz="900">
                          <a:solidFill>
                            <a:schemeClr val="tx1"/>
                          </a:solidFill>
                        </a:rPr>
                        <a:t>Oui</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sz="900">
                          <a:solidFill>
                            <a:schemeClr val="tx1"/>
                          </a:solidFill>
                        </a:rPr>
                        <a:t>Oui</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sz="900">
                          <a:solidFill>
                            <a:schemeClr val="tx1"/>
                          </a:solidFill>
                        </a:rPr>
                        <a:t>Oui</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sz="900" dirty="0" err="1">
                          <a:solidFill>
                            <a:schemeClr val="tx1"/>
                          </a:solidFill>
                        </a:rPr>
                        <a:t>Oui</a:t>
                      </a:r>
                      <a:endParaRPr lang="en-GB" sz="900" dirty="0">
                        <a:solidFill>
                          <a:schemeClr val="tx1"/>
                        </a:solidFill>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698893430"/>
                  </a:ext>
                </a:extLst>
              </a:tr>
            </a:tbl>
          </a:graphicData>
        </a:graphic>
      </p:graphicFrame>
    </p:spTree>
    <p:extLst>
      <p:ext uri="{BB962C8B-B14F-4D97-AF65-F5344CB8AC3E}">
        <p14:creationId xmlns:p14="http://schemas.microsoft.com/office/powerpoint/2010/main" val="2699462175"/>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99BFEB-62F2-425A-A7A9-8411C59729AC}"/>
              </a:ext>
            </a:extLst>
          </p:cNvPr>
          <p:cNvSpPr>
            <a:spLocks noGrp="1"/>
          </p:cNvSpPr>
          <p:nvPr>
            <p:ph type="title"/>
          </p:nvPr>
        </p:nvSpPr>
        <p:spPr/>
        <p:txBody>
          <a:bodyPr/>
          <a:lstStyle/>
          <a:p>
            <a:r>
              <a:rPr lang="en-US"/>
              <a:t>Contenu </a:t>
            </a:r>
            <a:endParaRPr lang="en-US" dirty="0"/>
          </a:p>
        </p:txBody>
      </p:sp>
      <p:sp>
        <p:nvSpPr>
          <p:cNvPr id="3" name="Text Placeholder 2">
            <a:extLst>
              <a:ext uri="{FF2B5EF4-FFF2-40B4-BE49-F238E27FC236}">
                <a16:creationId xmlns:a16="http://schemas.microsoft.com/office/drawing/2014/main" id="{0BF91D67-9E9A-47C3-A2DD-B2B75FB0456B}"/>
              </a:ext>
            </a:extLst>
          </p:cNvPr>
          <p:cNvSpPr>
            <a:spLocks noGrp="1"/>
          </p:cNvSpPr>
          <p:nvPr>
            <p:ph type="body" sz="quarter" idx="37"/>
          </p:nvPr>
        </p:nvSpPr>
        <p:spPr/>
        <p:txBody>
          <a:bodyPr/>
          <a:lstStyle/>
          <a:p>
            <a:r>
              <a:rPr lang="fr-FR"/>
              <a:t>Généralités et avantages du produit</a:t>
            </a:r>
          </a:p>
        </p:txBody>
      </p:sp>
      <p:sp>
        <p:nvSpPr>
          <p:cNvPr id="4" name="Text Placeholder 3">
            <a:extLst>
              <a:ext uri="{FF2B5EF4-FFF2-40B4-BE49-F238E27FC236}">
                <a16:creationId xmlns:a16="http://schemas.microsoft.com/office/drawing/2014/main" id="{7B9F07C7-0ECF-4BF5-A045-4D8036A58FB3}"/>
              </a:ext>
            </a:extLst>
          </p:cNvPr>
          <p:cNvSpPr>
            <a:spLocks noGrp="1"/>
          </p:cNvSpPr>
          <p:nvPr>
            <p:ph type="body" sz="quarter" idx="38"/>
          </p:nvPr>
        </p:nvSpPr>
        <p:spPr/>
        <p:txBody>
          <a:bodyPr/>
          <a:lstStyle/>
          <a:p>
            <a:r>
              <a:rPr lang="en-US"/>
              <a:t>Segments et applications</a:t>
            </a:r>
          </a:p>
        </p:txBody>
      </p:sp>
      <p:sp>
        <p:nvSpPr>
          <p:cNvPr id="5" name="Text Placeholder 4">
            <a:extLst>
              <a:ext uri="{FF2B5EF4-FFF2-40B4-BE49-F238E27FC236}">
                <a16:creationId xmlns:a16="http://schemas.microsoft.com/office/drawing/2014/main" id="{EB004906-0AAE-4CB6-B00B-400B891D77F6}"/>
              </a:ext>
            </a:extLst>
          </p:cNvPr>
          <p:cNvSpPr>
            <a:spLocks noGrp="1"/>
          </p:cNvSpPr>
          <p:nvPr>
            <p:ph type="body" sz="quarter" idx="39"/>
          </p:nvPr>
        </p:nvSpPr>
        <p:spPr/>
        <p:txBody>
          <a:bodyPr/>
          <a:lstStyle/>
          <a:p>
            <a:r>
              <a:rPr lang="en-US"/>
              <a:t>Caractéristiques techniques </a:t>
            </a:r>
          </a:p>
        </p:txBody>
      </p:sp>
      <p:sp>
        <p:nvSpPr>
          <p:cNvPr id="6" name="Text Placeholder 5">
            <a:extLst>
              <a:ext uri="{FF2B5EF4-FFF2-40B4-BE49-F238E27FC236}">
                <a16:creationId xmlns:a16="http://schemas.microsoft.com/office/drawing/2014/main" id="{42542A51-367A-4167-9752-5079572B4A15}"/>
              </a:ext>
            </a:extLst>
          </p:cNvPr>
          <p:cNvSpPr>
            <a:spLocks noGrp="1"/>
          </p:cNvSpPr>
          <p:nvPr>
            <p:ph type="body" sz="quarter" idx="40"/>
          </p:nvPr>
        </p:nvSpPr>
        <p:spPr/>
        <p:txBody>
          <a:bodyPr/>
          <a:lstStyle/>
          <a:p>
            <a:r>
              <a:rPr lang="da-DK"/>
              <a:t>PAC</a:t>
            </a:r>
            <a:endParaRPr lang="en-GB" dirty="0"/>
          </a:p>
        </p:txBody>
      </p:sp>
      <p:sp>
        <p:nvSpPr>
          <p:cNvPr id="9" name="Text Placeholder 8">
            <a:extLst>
              <a:ext uri="{FF2B5EF4-FFF2-40B4-BE49-F238E27FC236}">
                <a16:creationId xmlns:a16="http://schemas.microsoft.com/office/drawing/2014/main" id="{6ADBC23D-47E9-4120-A6D7-24FD29D20769}"/>
              </a:ext>
            </a:extLst>
          </p:cNvPr>
          <p:cNvSpPr>
            <a:spLocks noGrp="1"/>
          </p:cNvSpPr>
          <p:nvPr>
            <p:ph type="body" sz="quarter" idx="43"/>
          </p:nvPr>
        </p:nvSpPr>
        <p:spPr/>
        <p:txBody>
          <a:bodyPr/>
          <a:lstStyle/>
          <a:p>
            <a:r>
              <a:rPr lang="en-US" dirty="0"/>
              <a:t>1</a:t>
            </a:r>
          </a:p>
        </p:txBody>
      </p:sp>
      <p:sp>
        <p:nvSpPr>
          <p:cNvPr id="10" name="Text Placeholder 9">
            <a:extLst>
              <a:ext uri="{FF2B5EF4-FFF2-40B4-BE49-F238E27FC236}">
                <a16:creationId xmlns:a16="http://schemas.microsoft.com/office/drawing/2014/main" id="{2AC5112B-EB2B-4C8F-B168-083A2A11A235}"/>
              </a:ext>
            </a:extLst>
          </p:cNvPr>
          <p:cNvSpPr>
            <a:spLocks noGrp="1"/>
          </p:cNvSpPr>
          <p:nvPr>
            <p:ph type="body" sz="quarter" idx="44"/>
          </p:nvPr>
        </p:nvSpPr>
        <p:spPr/>
        <p:txBody>
          <a:bodyPr/>
          <a:lstStyle/>
          <a:p>
            <a:r>
              <a:rPr lang="en-US" dirty="0"/>
              <a:t>2</a:t>
            </a:r>
          </a:p>
        </p:txBody>
      </p:sp>
      <p:sp>
        <p:nvSpPr>
          <p:cNvPr id="11" name="Text Placeholder 10">
            <a:extLst>
              <a:ext uri="{FF2B5EF4-FFF2-40B4-BE49-F238E27FC236}">
                <a16:creationId xmlns:a16="http://schemas.microsoft.com/office/drawing/2014/main" id="{C4371355-1C45-4851-8D01-7A92B44BE747}"/>
              </a:ext>
            </a:extLst>
          </p:cNvPr>
          <p:cNvSpPr>
            <a:spLocks noGrp="1"/>
          </p:cNvSpPr>
          <p:nvPr>
            <p:ph type="body" sz="quarter" idx="45"/>
          </p:nvPr>
        </p:nvSpPr>
        <p:spPr/>
        <p:txBody>
          <a:bodyPr/>
          <a:lstStyle/>
          <a:p>
            <a:r>
              <a:rPr lang="en-US" dirty="0"/>
              <a:t>3</a:t>
            </a:r>
          </a:p>
        </p:txBody>
      </p:sp>
      <p:sp>
        <p:nvSpPr>
          <p:cNvPr id="12" name="Text Placeholder 11">
            <a:extLst>
              <a:ext uri="{FF2B5EF4-FFF2-40B4-BE49-F238E27FC236}">
                <a16:creationId xmlns:a16="http://schemas.microsoft.com/office/drawing/2014/main" id="{3EEBA80C-DEE5-48A1-A470-3A42CC23CC93}"/>
              </a:ext>
            </a:extLst>
          </p:cNvPr>
          <p:cNvSpPr>
            <a:spLocks noGrp="1"/>
          </p:cNvSpPr>
          <p:nvPr>
            <p:ph type="body" sz="quarter" idx="46"/>
          </p:nvPr>
        </p:nvSpPr>
        <p:spPr/>
        <p:txBody>
          <a:bodyPr/>
          <a:lstStyle/>
          <a:p>
            <a:r>
              <a:rPr lang="en-US" dirty="0"/>
              <a:t>4</a:t>
            </a:r>
          </a:p>
        </p:txBody>
      </p:sp>
      <p:sp>
        <p:nvSpPr>
          <p:cNvPr id="17" name="Slide Number Placeholder 16">
            <a:extLst>
              <a:ext uri="{FF2B5EF4-FFF2-40B4-BE49-F238E27FC236}">
                <a16:creationId xmlns:a16="http://schemas.microsoft.com/office/drawing/2014/main" id="{71B1E747-E18D-4ED9-8DBE-5AB389BF2EB2}"/>
              </a:ext>
            </a:extLst>
          </p:cNvPr>
          <p:cNvSpPr>
            <a:spLocks noGrp="1"/>
          </p:cNvSpPr>
          <p:nvPr>
            <p:ph type="sldNum" sz="quarter" idx="51"/>
          </p:nvPr>
        </p:nvSpPr>
        <p:spPr/>
        <p:txBody>
          <a:bodyPr/>
          <a:lstStyle/>
          <a:p>
            <a:fld id="{6C385236-B7BA-4938-9EA6-6DEC8CA653D7}" type="slidenum">
              <a:rPr lang="en-US" smtClean="0"/>
              <a:pPr/>
              <a:t>2</a:t>
            </a:fld>
            <a:endParaRPr lang="en-US"/>
          </a:p>
        </p:txBody>
      </p:sp>
      <p:pic>
        <p:nvPicPr>
          <p:cNvPr id="27" name="Picture Placeholder 26">
            <a:extLst>
              <a:ext uri="{FF2B5EF4-FFF2-40B4-BE49-F238E27FC236}">
                <a16:creationId xmlns:a16="http://schemas.microsoft.com/office/drawing/2014/main" id="{3C2E38AF-F266-986C-8AC3-FE5112D759C3}"/>
              </a:ext>
            </a:extLst>
          </p:cNvPr>
          <p:cNvPicPr>
            <a:picLocks noGrp="1" noChangeAspect="1"/>
          </p:cNvPicPr>
          <p:nvPr>
            <p:ph type="pic" sz="quarter" idx="17"/>
          </p:nvPr>
        </p:nvPicPr>
        <p:blipFill rotWithShape="1">
          <a:blip r:embed="rId2" cstate="hqprint">
            <a:extLst>
              <a:ext uri="{28A0092B-C50C-407E-A947-70E740481C1C}">
                <a14:useLocalDpi xmlns:a14="http://schemas.microsoft.com/office/drawing/2010/main"/>
              </a:ext>
            </a:extLst>
          </a:blip>
          <a:srcRect/>
          <a:stretch/>
        </p:blipFill>
        <p:spPr>
          <a:xfrm>
            <a:off x="6929718" y="0"/>
            <a:ext cx="5262281" cy="6273800"/>
          </a:xfrm>
        </p:spPr>
      </p:pic>
      <p:sp>
        <p:nvSpPr>
          <p:cNvPr id="19" name="Text Placeholder 5">
            <a:extLst>
              <a:ext uri="{FF2B5EF4-FFF2-40B4-BE49-F238E27FC236}">
                <a16:creationId xmlns:a16="http://schemas.microsoft.com/office/drawing/2014/main" id="{1FE376AB-D2ED-A213-8A78-2E1BB9D67867}"/>
              </a:ext>
            </a:extLst>
          </p:cNvPr>
          <p:cNvSpPr txBox="1">
            <a:spLocks/>
          </p:cNvSpPr>
          <p:nvPr/>
        </p:nvSpPr>
        <p:spPr>
          <a:xfrm>
            <a:off x="1968167" y="4746210"/>
            <a:ext cx="4710540" cy="698238"/>
          </a:xfrm>
          <a:prstGeom prst="rect">
            <a:avLst/>
          </a:prstGeom>
          <a:ln>
            <a:noFill/>
          </a:ln>
        </p:spPr>
        <p:txBody>
          <a:bodyPr vert="horz" lIns="72000" tIns="72000" rIns="72000" bIns="72000" rtlCol="0" anchor="ctr">
            <a:noAutofit/>
          </a:bodyPr>
          <a:lstStyle>
            <a:lvl1pPr marL="0" indent="0" algn="l" defTabSz="1023967" rtl="0" eaLnBrk="1" latinLnBrk="0" hangingPunct="1">
              <a:lnSpc>
                <a:spcPct val="120000"/>
              </a:lnSpc>
              <a:spcBef>
                <a:spcPct val="20000"/>
              </a:spcBef>
              <a:buFont typeface="Arial" panose="020B0604020202020204" pitchFamily="34" charset="0"/>
              <a:buNone/>
              <a:defRPr sz="1400" kern="1200">
                <a:solidFill>
                  <a:schemeClr val="tx1"/>
                </a:solidFill>
                <a:latin typeface="+mn-lt"/>
                <a:ea typeface="+mn-ea"/>
                <a:cs typeface="+mn-cs"/>
              </a:defRPr>
            </a:lvl1pPr>
            <a:lvl2pPr marL="398209" indent="-199105" algn="l" defTabSz="1023967" rtl="0" eaLnBrk="1" latinLnBrk="0" hangingPunct="1">
              <a:lnSpc>
                <a:spcPct val="120000"/>
              </a:lnSpc>
              <a:spcBef>
                <a:spcPct val="20000"/>
              </a:spcBef>
              <a:buFont typeface="Arial" panose="020B0604020202020204" pitchFamily="34" charset="0"/>
              <a:buChar char="–"/>
              <a:defRPr sz="1400" kern="1200">
                <a:solidFill>
                  <a:schemeClr val="tx1"/>
                </a:solidFill>
                <a:latin typeface="+mn-lt"/>
                <a:ea typeface="+mn-ea"/>
                <a:cs typeface="+mn-cs"/>
              </a:defRPr>
            </a:lvl2pPr>
            <a:lvl3pPr marL="597314" indent="-199105" algn="l" defTabSz="1023967" rtl="0" eaLnBrk="1" latinLnBrk="0" hangingPunct="1">
              <a:lnSpc>
                <a:spcPct val="120000"/>
              </a:lnSpc>
              <a:spcBef>
                <a:spcPct val="20000"/>
              </a:spcBef>
              <a:buFont typeface="Courier New" panose="02070309020205020404" pitchFamily="49" charset="0"/>
              <a:buChar char="o"/>
              <a:defRPr sz="1300" kern="1200">
                <a:solidFill>
                  <a:schemeClr val="tx1"/>
                </a:solidFill>
                <a:latin typeface="+mn-lt"/>
                <a:ea typeface="+mn-ea"/>
                <a:cs typeface="+mn-cs"/>
              </a:defRPr>
            </a:lvl3pPr>
            <a:lvl4pPr marL="810641" indent="-213327" algn="l" defTabSz="1023967" rtl="0" eaLnBrk="1" latinLnBrk="0" hangingPunct="1">
              <a:lnSpc>
                <a:spcPct val="120000"/>
              </a:lnSpc>
              <a:spcBef>
                <a:spcPct val="20000"/>
              </a:spcBef>
              <a:buFont typeface="Courier New" panose="02070309020205020404" pitchFamily="49" charset="0"/>
              <a:buChar char="o"/>
              <a:defRPr sz="1200" kern="1200">
                <a:solidFill>
                  <a:schemeClr val="tx1"/>
                </a:solidFill>
                <a:latin typeface="+mn-lt"/>
                <a:ea typeface="+mn-ea"/>
                <a:cs typeface="+mn-cs"/>
              </a:defRPr>
            </a:lvl4pPr>
            <a:lvl5pPr marL="1009745" indent="-199105" algn="l" defTabSz="1023967" rtl="0" eaLnBrk="1" latinLnBrk="0" hangingPunct="1">
              <a:lnSpc>
                <a:spcPct val="120000"/>
              </a:lnSpc>
              <a:spcBef>
                <a:spcPct val="20000"/>
              </a:spcBef>
              <a:buFont typeface="Courier New" panose="02070309020205020404" pitchFamily="49" charset="0"/>
              <a:buChar char="o"/>
              <a:defRPr sz="1200" kern="120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a:lstStyle>
          <a:p>
            <a:r>
              <a:rPr lang="da-DK" dirty="0"/>
              <a:t>CAB</a:t>
            </a:r>
            <a:endParaRPr lang="en-GB" dirty="0"/>
          </a:p>
        </p:txBody>
      </p:sp>
      <p:sp>
        <p:nvSpPr>
          <p:cNvPr id="20" name="Text Placeholder 11">
            <a:extLst>
              <a:ext uri="{FF2B5EF4-FFF2-40B4-BE49-F238E27FC236}">
                <a16:creationId xmlns:a16="http://schemas.microsoft.com/office/drawing/2014/main" id="{2DA6620C-B367-5C11-A7A7-90FDD2FCF0D0}"/>
              </a:ext>
            </a:extLst>
          </p:cNvPr>
          <p:cNvSpPr txBox="1">
            <a:spLocks/>
          </p:cNvSpPr>
          <p:nvPr/>
        </p:nvSpPr>
        <p:spPr>
          <a:xfrm>
            <a:off x="1117600" y="4746210"/>
            <a:ext cx="698400" cy="698238"/>
          </a:xfrm>
          <a:prstGeom prst="ellipse">
            <a:avLst/>
          </a:prstGeom>
          <a:solidFill>
            <a:schemeClr val="accent3"/>
          </a:solidFill>
          <a:ln>
            <a:noFill/>
          </a:ln>
        </p:spPr>
        <p:txBody>
          <a:bodyPr vert="horz" lIns="0" tIns="0" rIns="0" bIns="0" rtlCol="0" anchor="ctr">
            <a:noAutofit/>
          </a:bodyPr>
          <a:lstStyle>
            <a:lvl1pPr marL="0" indent="0" algn="ctr" defTabSz="1023967" rtl="0" eaLnBrk="1" latinLnBrk="0" hangingPunct="1">
              <a:lnSpc>
                <a:spcPct val="120000"/>
              </a:lnSpc>
              <a:spcBef>
                <a:spcPct val="20000"/>
              </a:spcBef>
              <a:buFont typeface="Arial" panose="020B0604020202020204" pitchFamily="34" charset="0"/>
              <a:buNone/>
              <a:defRPr sz="2800" b="1" kern="1200">
                <a:solidFill>
                  <a:schemeClr val="bg1"/>
                </a:solidFill>
                <a:latin typeface="Roboto Black" panose="02000000000000000000" pitchFamily="2" charset="0"/>
                <a:ea typeface="Roboto Black" panose="02000000000000000000" pitchFamily="2" charset="0"/>
                <a:cs typeface="+mn-cs"/>
              </a:defRPr>
            </a:lvl1pPr>
            <a:lvl2pPr marL="398209" indent="-199105" algn="l" defTabSz="1023967" rtl="0" eaLnBrk="1" latinLnBrk="0" hangingPunct="1">
              <a:lnSpc>
                <a:spcPct val="120000"/>
              </a:lnSpc>
              <a:spcBef>
                <a:spcPct val="20000"/>
              </a:spcBef>
              <a:buFont typeface="Arial" panose="020B0604020202020204" pitchFamily="34" charset="0"/>
              <a:buChar char="–"/>
              <a:defRPr sz="1400" kern="1200">
                <a:solidFill>
                  <a:schemeClr val="tx1"/>
                </a:solidFill>
                <a:latin typeface="+mn-lt"/>
                <a:ea typeface="+mn-ea"/>
                <a:cs typeface="+mn-cs"/>
              </a:defRPr>
            </a:lvl2pPr>
            <a:lvl3pPr marL="597314" indent="-199105" algn="l" defTabSz="1023967" rtl="0" eaLnBrk="1" latinLnBrk="0" hangingPunct="1">
              <a:lnSpc>
                <a:spcPct val="120000"/>
              </a:lnSpc>
              <a:spcBef>
                <a:spcPct val="20000"/>
              </a:spcBef>
              <a:buFont typeface="Courier New" panose="02070309020205020404" pitchFamily="49" charset="0"/>
              <a:buChar char="o"/>
              <a:defRPr sz="1300" kern="1200">
                <a:solidFill>
                  <a:schemeClr val="tx1"/>
                </a:solidFill>
                <a:latin typeface="+mn-lt"/>
                <a:ea typeface="+mn-ea"/>
                <a:cs typeface="+mn-cs"/>
              </a:defRPr>
            </a:lvl3pPr>
            <a:lvl4pPr marL="810641" indent="-213327" algn="l" defTabSz="1023967" rtl="0" eaLnBrk="1" latinLnBrk="0" hangingPunct="1">
              <a:lnSpc>
                <a:spcPct val="120000"/>
              </a:lnSpc>
              <a:spcBef>
                <a:spcPct val="20000"/>
              </a:spcBef>
              <a:buFont typeface="Courier New" panose="02070309020205020404" pitchFamily="49" charset="0"/>
              <a:buChar char="o"/>
              <a:defRPr sz="1200" kern="1200">
                <a:solidFill>
                  <a:schemeClr val="tx1"/>
                </a:solidFill>
                <a:latin typeface="+mn-lt"/>
                <a:ea typeface="+mn-ea"/>
                <a:cs typeface="+mn-cs"/>
              </a:defRPr>
            </a:lvl4pPr>
            <a:lvl5pPr marL="1009745" indent="-199105" algn="l" defTabSz="1023967" rtl="0" eaLnBrk="1" latinLnBrk="0" hangingPunct="1">
              <a:lnSpc>
                <a:spcPct val="120000"/>
              </a:lnSpc>
              <a:spcBef>
                <a:spcPct val="20000"/>
              </a:spcBef>
              <a:buFont typeface="Courier New" panose="02070309020205020404" pitchFamily="49" charset="0"/>
              <a:buChar char="o"/>
              <a:defRPr sz="1200" kern="120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a:lstStyle>
          <a:p>
            <a:r>
              <a:rPr lang="en-US" dirty="0"/>
              <a:t>5</a:t>
            </a:r>
          </a:p>
        </p:txBody>
      </p:sp>
    </p:spTree>
    <p:extLst>
      <p:ext uri="{BB962C8B-B14F-4D97-AF65-F5344CB8AC3E}">
        <p14:creationId xmlns:p14="http://schemas.microsoft.com/office/powerpoint/2010/main" val="1708403942"/>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76B7C445-DFBB-EC6C-DE4A-78A00242CE14}"/>
              </a:ext>
            </a:extLst>
          </p:cNvPr>
          <p:cNvSpPr>
            <a:spLocks noGrp="1"/>
          </p:cNvSpPr>
          <p:nvPr>
            <p:ph type="ctrTitle"/>
          </p:nvPr>
        </p:nvSpPr>
        <p:spPr/>
        <p:txBody>
          <a:bodyPr/>
          <a:lstStyle/>
          <a:p>
            <a:r>
              <a:rPr lang="en-US"/>
              <a:t>4</a:t>
            </a:r>
          </a:p>
        </p:txBody>
      </p:sp>
      <p:sp>
        <p:nvSpPr>
          <p:cNvPr id="19" name="Text Placeholder 18">
            <a:extLst>
              <a:ext uri="{FF2B5EF4-FFF2-40B4-BE49-F238E27FC236}">
                <a16:creationId xmlns:a16="http://schemas.microsoft.com/office/drawing/2014/main" id="{D6CA08D8-B7A3-6596-CBA5-D34511CE0202}"/>
              </a:ext>
            </a:extLst>
          </p:cNvPr>
          <p:cNvSpPr>
            <a:spLocks noGrp="1"/>
          </p:cNvSpPr>
          <p:nvPr>
            <p:ph type="body" sz="quarter" idx="13"/>
          </p:nvPr>
        </p:nvSpPr>
        <p:spPr/>
        <p:txBody>
          <a:bodyPr/>
          <a:lstStyle/>
          <a:p>
            <a:r>
              <a:rPr lang="en-US"/>
              <a:t>PAC</a:t>
            </a:r>
          </a:p>
          <a:p>
            <a:endParaRPr lang="en-US"/>
          </a:p>
        </p:txBody>
      </p:sp>
      <p:sp>
        <p:nvSpPr>
          <p:cNvPr id="17" name="Slide Number Placeholder 16">
            <a:extLst>
              <a:ext uri="{FF2B5EF4-FFF2-40B4-BE49-F238E27FC236}">
                <a16:creationId xmlns:a16="http://schemas.microsoft.com/office/drawing/2014/main" id="{8587BAE7-008E-8245-F871-1F78B1BA082C}"/>
              </a:ext>
            </a:extLst>
          </p:cNvPr>
          <p:cNvSpPr>
            <a:spLocks noGrp="1"/>
          </p:cNvSpPr>
          <p:nvPr>
            <p:ph type="sldNum" sz="quarter" idx="16"/>
          </p:nvPr>
        </p:nvSpPr>
        <p:spPr/>
        <p:txBody>
          <a:bodyPr/>
          <a:lstStyle/>
          <a:p>
            <a:fld id="{6C385236-B7BA-4938-9EA6-6DEC8CA653D7}" type="slidenum">
              <a:rPr lang="en-US" smtClean="0"/>
              <a:pPr/>
              <a:t>20</a:t>
            </a:fld>
            <a:endParaRPr lang="en-US"/>
          </a:p>
        </p:txBody>
      </p:sp>
    </p:spTree>
    <p:extLst>
      <p:ext uri="{BB962C8B-B14F-4D97-AF65-F5344CB8AC3E}">
        <p14:creationId xmlns:p14="http://schemas.microsoft.com/office/powerpoint/2010/main" val="1803574125"/>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CDC6C59-B9DA-8E62-01C3-04BE32BDEF0B}"/>
              </a:ext>
            </a:extLst>
          </p:cNvPr>
          <p:cNvSpPr>
            <a:spLocks noGrp="1"/>
          </p:cNvSpPr>
          <p:nvPr>
            <p:ph type="sldNum" sz="quarter" idx="20"/>
          </p:nvPr>
        </p:nvSpPr>
        <p:spPr/>
        <p:txBody>
          <a:bodyPr/>
          <a:lstStyle/>
          <a:p>
            <a:fld id="{6C385236-B7BA-4938-9EA6-6DEC8CA653D7}" type="slidenum">
              <a:rPr lang="en-US" smtClean="0"/>
              <a:pPr/>
              <a:t>21</a:t>
            </a:fld>
            <a:endParaRPr lang="en-US"/>
          </a:p>
        </p:txBody>
      </p:sp>
      <p:sp>
        <p:nvSpPr>
          <p:cNvPr id="4" name="Text Placeholder 3">
            <a:extLst>
              <a:ext uri="{FF2B5EF4-FFF2-40B4-BE49-F238E27FC236}">
                <a16:creationId xmlns:a16="http://schemas.microsoft.com/office/drawing/2014/main" id="{A25413CD-FD2C-28F3-26D2-2464BCA188F7}"/>
              </a:ext>
            </a:extLst>
          </p:cNvPr>
          <p:cNvSpPr>
            <a:spLocks noGrp="1"/>
          </p:cNvSpPr>
          <p:nvPr>
            <p:ph type="body" sz="quarter" idx="14"/>
          </p:nvPr>
        </p:nvSpPr>
        <p:spPr/>
        <p:txBody>
          <a:bodyPr/>
          <a:lstStyle/>
          <a:p>
            <a:r>
              <a:rPr lang="fr-FR"/>
              <a:t>Standard Compatible avec la machine </a:t>
            </a:r>
          </a:p>
        </p:txBody>
      </p:sp>
      <p:sp>
        <p:nvSpPr>
          <p:cNvPr id="5" name="Title 4">
            <a:extLst>
              <a:ext uri="{FF2B5EF4-FFF2-40B4-BE49-F238E27FC236}">
                <a16:creationId xmlns:a16="http://schemas.microsoft.com/office/drawing/2014/main" id="{DEA14F18-5262-57DC-6C00-8ABC29F28BC8}"/>
              </a:ext>
            </a:extLst>
          </p:cNvPr>
          <p:cNvSpPr>
            <a:spLocks noGrp="1"/>
          </p:cNvSpPr>
          <p:nvPr>
            <p:ph type="title"/>
          </p:nvPr>
        </p:nvSpPr>
        <p:spPr/>
        <p:txBody>
          <a:bodyPr/>
          <a:lstStyle/>
          <a:p>
            <a:r>
              <a:rPr lang="en-US"/>
              <a:t>Accessoires</a:t>
            </a:r>
          </a:p>
        </p:txBody>
      </p:sp>
      <p:graphicFrame>
        <p:nvGraphicFramePr>
          <p:cNvPr id="7" name="Content Placeholder 6">
            <a:extLst>
              <a:ext uri="{FF2B5EF4-FFF2-40B4-BE49-F238E27FC236}">
                <a16:creationId xmlns:a16="http://schemas.microsoft.com/office/drawing/2014/main" id="{2D227698-121E-01D0-EC3B-A0C62A2BC7CE}"/>
              </a:ext>
            </a:extLst>
          </p:cNvPr>
          <p:cNvGraphicFramePr>
            <a:graphicFrameLocks/>
          </p:cNvGraphicFramePr>
          <p:nvPr>
            <p:extLst>
              <p:ext uri="{D42A27DB-BD31-4B8C-83A1-F6EECF244321}">
                <p14:modId xmlns:p14="http://schemas.microsoft.com/office/powerpoint/2010/main" val="459765595"/>
              </p:ext>
            </p:extLst>
          </p:nvPr>
        </p:nvGraphicFramePr>
        <p:xfrm>
          <a:off x="481375" y="1539701"/>
          <a:ext cx="11247120" cy="3207002"/>
        </p:xfrm>
        <a:graphic>
          <a:graphicData uri="http://schemas.openxmlformats.org/drawingml/2006/table">
            <a:tbl>
              <a:tblPr firstRow="1" bandRow="1">
                <a:tableStyleId>{2D5ABB26-0587-4C30-8999-92F81FD0307C}</a:tableStyleId>
              </a:tblPr>
              <a:tblGrid>
                <a:gridCol w="2468880">
                  <a:extLst>
                    <a:ext uri="{9D8B030D-6E8A-4147-A177-3AD203B41FA5}">
                      <a16:colId xmlns:a16="http://schemas.microsoft.com/office/drawing/2014/main" val="2975937483"/>
                    </a:ext>
                  </a:extLst>
                </a:gridCol>
                <a:gridCol w="1463040">
                  <a:extLst>
                    <a:ext uri="{9D8B030D-6E8A-4147-A177-3AD203B41FA5}">
                      <a16:colId xmlns:a16="http://schemas.microsoft.com/office/drawing/2014/main" val="2901255565"/>
                    </a:ext>
                  </a:extLst>
                </a:gridCol>
                <a:gridCol w="1463040">
                  <a:extLst>
                    <a:ext uri="{9D8B030D-6E8A-4147-A177-3AD203B41FA5}">
                      <a16:colId xmlns:a16="http://schemas.microsoft.com/office/drawing/2014/main" val="1335168120"/>
                    </a:ext>
                  </a:extLst>
                </a:gridCol>
                <a:gridCol w="1463040">
                  <a:extLst>
                    <a:ext uri="{9D8B030D-6E8A-4147-A177-3AD203B41FA5}">
                      <a16:colId xmlns:a16="http://schemas.microsoft.com/office/drawing/2014/main" val="756086991"/>
                    </a:ext>
                  </a:extLst>
                </a:gridCol>
                <a:gridCol w="1463040">
                  <a:extLst>
                    <a:ext uri="{9D8B030D-6E8A-4147-A177-3AD203B41FA5}">
                      <a16:colId xmlns:a16="http://schemas.microsoft.com/office/drawing/2014/main" val="1248060798"/>
                    </a:ext>
                  </a:extLst>
                </a:gridCol>
                <a:gridCol w="1463040">
                  <a:extLst>
                    <a:ext uri="{9D8B030D-6E8A-4147-A177-3AD203B41FA5}">
                      <a16:colId xmlns:a16="http://schemas.microsoft.com/office/drawing/2014/main" val="1281224198"/>
                    </a:ext>
                  </a:extLst>
                </a:gridCol>
                <a:gridCol w="1463040">
                  <a:extLst>
                    <a:ext uri="{9D8B030D-6E8A-4147-A177-3AD203B41FA5}">
                      <a16:colId xmlns:a16="http://schemas.microsoft.com/office/drawing/2014/main" val="2665011034"/>
                    </a:ext>
                  </a:extLst>
                </a:gridCol>
              </a:tblGrid>
              <a:tr h="271778">
                <a:tc>
                  <a:txBody>
                    <a:bodyPr/>
                    <a:lstStyle/>
                    <a:p>
                      <a:pPr algn="ctr" defTabSz="1023967"/>
                      <a:endParaRPr lang="en-GB" sz="900" dirty="0">
                        <a:solidFill>
                          <a:schemeClr val="tx1"/>
                        </a:solidFill>
                      </a:endParaRPr>
                    </a:p>
                  </a:txBody>
                  <a:tcPr>
                    <a:lnB w="12700" cap="flat" cmpd="sng" algn="ctr">
                      <a:solidFill>
                        <a:schemeClr val="tx1">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sz="900" u="none" strike="noStrike" cap="none" dirty="0">
                          <a:solidFill>
                            <a:schemeClr val="tx1"/>
                          </a:solidFill>
                          <a:latin typeface="Roboto Bold"/>
                          <a:cs typeface="+mn-cs"/>
                        </a:rPr>
                        <a:t>MC1C</a:t>
                      </a:r>
                      <a:r>
                        <a:rPr lang="fr-FR" sz="900" u="none" strike="noStrike" cap="none" dirty="0">
                          <a:solidFill>
                            <a:schemeClr val="tx1"/>
                          </a:solidFill>
                          <a:latin typeface="Roboto Bold"/>
                          <a:cs typeface="+mn-cs"/>
                        </a:rPr>
                        <a:t>-</a:t>
                      </a:r>
                      <a:r>
                        <a:rPr sz="900" u="none" strike="noStrike" cap="none" dirty="0">
                          <a:solidFill>
                            <a:schemeClr val="tx1"/>
                          </a:solidFill>
                          <a:latin typeface="Roboto Bold"/>
                          <a:cs typeface="+mn-cs"/>
                        </a:rPr>
                        <a:t>125/500 XT</a:t>
                      </a:r>
                      <a:endParaRPr lang="en-GB" sz="900" b="0" i="0" u="none" strike="noStrike" kern="1200" cap="none" spc="0" normalizeH="0" baseline="0" dirty="0">
                        <a:solidFill>
                          <a:schemeClr val="tx1"/>
                        </a:solidFill>
                        <a:latin typeface="Roboto Bold" panose="02000000000000000000" pitchFamily="2" charset="0"/>
                        <a:ea typeface="+mn-ea"/>
                        <a:cs typeface="+mn-cs"/>
                        <a:sym typeface=""/>
                      </a:endParaRPr>
                    </a:p>
                  </a:txBody>
                  <a:tcPr marL="64008" marR="64008" marT="64008" marB="64008" anchor="ctr">
                    <a:lnB w="12700" cap="flat" cmpd="sng" algn="ctr">
                      <a:solidFill>
                        <a:schemeClr val="tx1">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sz="900" u="none" strike="noStrike" cap="none" dirty="0">
                          <a:solidFill>
                            <a:schemeClr val="tx1"/>
                          </a:solidFill>
                          <a:latin typeface="Roboto Bold"/>
                          <a:cs typeface="+mn-cs"/>
                        </a:rPr>
                        <a:t>MC2C</a:t>
                      </a:r>
                      <a:r>
                        <a:rPr lang="fr-FR" sz="900" u="none" strike="noStrike" cap="none" dirty="0">
                          <a:solidFill>
                            <a:schemeClr val="tx1"/>
                          </a:solidFill>
                          <a:latin typeface="Roboto Bold"/>
                          <a:cs typeface="+mn-cs"/>
                        </a:rPr>
                        <a:t>-</a:t>
                      </a:r>
                      <a:r>
                        <a:rPr sz="900" u="none" strike="noStrike" cap="none" dirty="0">
                          <a:solidFill>
                            <a:schemeClr val="tx1"/>
                          </a:solidFill>
                          <a:latin typeface="Roboto Bold"/>
                          <a:cs typeface="+mn-cs"/>
                        </a:rPr>
                        <a:t>120/520 T</a:t>
                      </a:r>
                      <a:endParaRPr lang="en-GB" sz="900" b="0" i="0" u="none" strike="noStrike" kern="1200" cap="none" spc="0" normalizeH="0" baseline="0" dirty="0">
                        <a:solidFill>
                          <a:schemeClr val="tx1"/>
                        </a:solidFill>
                        <a:latin typeface="Roboto Bold" panose="02000000000000000000" pitchFamily="2" charset="0"/>
                        <a:ea typeface="+mn-ea"/>
                        <a:cs typeface="+mn-cs"/>
                        <a:sym typeface=""/>
                      </a:endParaRPr>
                    </a:p>
                  </a:txBody>
                  <a:tcPr marL="64008" marR="64008" marT="64008" marB="64008" anchor="ctr">
                    <a:lnB w="12700" cap="flat" cmpd="sng" algn="ctr">
                      <a:solidFill>
                        <a:schemeClr val="tx1">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sz="900" u="none" strike="noStrike" cap="none" dirty="0">
                          <a:solidFill>
                            <a:schemeClr val="tx1"/>
                          </a:solidFill>
                          <a:latin typeface="Roboto Bold"/>
                          <a:cs typeface="+mn-cs"/>
                        </a:rPr>
                        <a:t>MC2C</a:t>
                      </a:r>
                      <a:r>
                        <a:rPr lang="fr-FR" sz="900" u="none" strike="noStrike" cap="none" dirty="0">
                          <a:solidFill>
                            <a:schemeClr val="tx1"/>
                          </a:solidFill>
                          <a:latin typeface="Roboto Bold"/>
                          <a:cs typeface="+mn-cs"/>
                        </a:rPr>
                        <a:t>-</a:t>
                      </a:r>
                      <a:r>
                        <a:rPr sz="900" u="none" strike="noStrike" cap="none" dirty="0">
                          <a:solidFill>
                            <a:schemeClr val="tx1"/>
                          </a:solidFill>
                          <a:latin typeface="Roboto Bold"/>
                          <a:cs typeface="+mn-cs"/>
                        </a:rPr>
                        <a:t>120/520 XT</a:t>
                      </a:r>
                      <a:endParaRPr lang="en-GB" sz="900" b="0" i="0" u="none" strike="noStrike" kern="1200" cap="none" spc="0" normalizeH="0" baseline="0" dirty="0">
                        <a:solidFill>
                          <a:schemeClr val="tx1"/>
                        </a:solidFill>
                        <a:latin typeface="Roboto Bold" panose="02000000000000000000" pitchFamily="2" charset="0"/>
                        <a:ea typeface="+mn-ea"/>
                        <a:cs typeface="+mn-cs"/>
                        <a:sym typeface=""/>
                      </a:endParaRPr>
                    </a:p>
                  </a:txBody>
                  <a:tcPr marL="64008" marR="64008" marT="64008" marB="64008" anchor="ctr">
                    <a:lnB w="12700" cap="flat" cmpd="sng" algn="ctr">
                      <a:solidFill>
                        <a:schemeClr val="tx1">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sz="900" u="none" strike="noStrike" cap="none" dirty="0">
                          <a:solidFill>
                            <a:schemeClr val="tx1"/>
                          </a:solidFill>
                          <a:latin typeface="Roboto Bold"/>
                          <a:cs typeface="+mn-cs"/>
                        </a:rPr>
                        <a:t>MC2C</a:t>
                      </a:r>
                      <a:r>
                        <a:rPr lang="fr-FR" sz="900" u="none" strike="noStrike" cap="none" dirty="0">
                          <a:solidFill>
                            <a:schemeClr val="tx1"/>
                          </a:solidFill>
                          <a:latin typeface="Roboto Bold"/>
                          <a:cs typeface="+mn-cs"/>
                        </a:rPr>
                        <a:t>-</a:t>
                      </a:r>
                      <a:r>
                        <a:rPr sz="900" u="none" strike="noStrike" cap="none" dirty="0">
                          <a:solidFill>
                            <a:schemeClr val="tx1"/>
                          </a:solidFill>
                          <a:latin typeface="Roboto Bold"/>
                          <a:cs typeface="+mn-cs"/>
                        </a:rPr>
                        <a:t>140/610 XT</a:t>
                      </a:r>
                      <a:endParaRPr lang="en-GB" sz="900" b="0" i="0" u="none" strike="noStrike" kern="1200" cap="none" spc="0" normalizeH="0" baseline="0" dirty="0">
                        <a:solidFill>
                          <a:schemeClr val="tx1"/>
                        </a:solidFill>
                        <a:latin typeface="Roboto Bold" panose="02000000000000000000" pitchFamily="2" charset="0"/>
                        <a:ea typeface="+mn-ea"/>
                        <a:cs typeface="+mn-cs"/>
                        <a:sym typeface=""/>
                      </a:endParaRPr>
                    </a:p>
                  </a:txBody>
                  <a:tcPr marL="64008" marR="64008" marT="64008" marB="64008" anchor="ctr">
                    <a:lnB w="12700" cap="flat" cmpd="sng" algn="ctr">
                      <a:solidFill>
                        <a:schemeClr val="tx1">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sz="900" u="none" strike="noStrike" cap="none" dirty="0">
                          <a:solidFill>
                            <a:schemeClr val="tx1"/>
                          </a:solidFill>
                          <a:latin typeface="Roboto Bold"/>
                          <a:cs typeface="+mn-cs"/>
                        </a:rPr>
                        <a:t>MC2C</a:t>
                      </a:r>
                      <a:r>
                        <a:rPr lang="fr-FR" sz="900" u="none" strike="noStrike" cap="none" dirty="0">
                          <a:solidFill>
                            <a:schemeClr val="tx1"/>
                          </a:solidFill>
                          <a:latin typeface="Roboto Bold"/>
                          <a:cs typeface="+mn-cs"/>
                        </a:rPr>
                        <a:t>-</a:t>
                      </a:r>
                      <a:r>
                        <a:rPr sz="900" u="none" strike="noStrike" cap="none" dirty="0">
                          <a:solidFill>
                            <a:schemeClr val="tx1"/>
                          </a:solidFill>
                          <a:latin typeface="Roboto Bold"/>
                          <a:cs typeface="+mn-cs"/>
                        </a:rPr>
                        <a:t>150/650 </a:t>
                      </a:r>
                      <a:endParaRPr lang="en-GB" sz="900" b="0" i="0" u="none" strike="noStrike" kern="1200" cap="none" spc="0" normalizeH="0" baseline="0" dirty="0">
                        <a:solidFill>
                          <a:schemeClr val="tx1"/>
                        </a:solidFill>
                        <a:latin typeface="Roboto Bold" panose="02000000000000000000" pitchFamily="2" charset="0"/>
                        <a:ea typeface="+mn-ea"/>
                        <a:cs typeface="+mn-cs"/>
                        <a:sym typeface=""/>
                      </a:endParaRPr>
                    </a:p>
                  </a:txBody>
                  <a:tcPr marL="64008" marR="64008" marT="64008" marB="64008" anchor="ctr">
                    <a:lnB w="12700" cap="flat" cmpd="sng" algn="ctr">
                      <a:solidFill>
                        <a:schemeClr val="tx1">
                          <a:lumMod val="100000"/>
                        </a:schemeClr>
                      </a:solidFill>
                      <a:prstDash val="solid"/>
                      <a:round/>
                      <a:headEnd type="none" w="med" len="med"/>
                      <a:tailEnd type="none" w="med" len="med"/>
                    </a:lnB>
                  </a:tcPr>
                </a:tc>
                <a:tc>
                  <a:txBody>
                    <a:bodyPr/>
                    <a:lstStyle/>
                    <a:p>
                      <a:pPr marL="0" marR="0" lvl="0" indent="0" algn="ctr" defTabSz="1023967" rtl="0" eaLnBrk="1" fontAlgn="auto" hangingPunct="1">
                        <a:lnSpc>
                          <a:spcPct val="100000"/>
                        </a:lnSpc>
                        <a:spcBef>
                          <a:spcPts val="0"/>
                        </a:spcBef>
                        <a:spcAft>
                          <a:spcPts val="0"/>
                        </a:spcAft>
                        <a:buFontTx/>
                        <a:buNone/>
                      </a:pPr>
                      <a:r>
                        <a:rPr sz="900" u="none" strike="noStrike" cap="none" dirty="0">
                          <a:solidFill>
                            <a:schemeClr val="tx1"/>
                          </a:solidFill>
                          <a:latin typeface="Roboto Bold"/>
                          <a:cs typeface="+mn-cs"/>
                        </a:rPr>
                        <a:t>MC2C</a:t>
                      </a:r>
                      <a:r>
                        <a:rPr lang="fr-FR" sz="900" u="none" strike="noStrike" cap="none" dirty="0">
                          <a:solidFill>
                            <a:schemeClr val="tx1"/>
                          </a:solidFill>
                          <a:latin typeface="Roboto Bold"/>
                          <a:cs typeface="+mn-cs"/>
                        </a:rPr>
                        <a:t>-</a:t>
                      </a:r>
                      <a:r>
                        <a:rPr sz="900" u="none" strike="noStrike" cap="none" dirty="0">
                          <a:solidFill>
                            <a:schemeClr val="tx1"/>
                          </a:solidFill>
                          <a:latin typeface="Roboto Bold"/>
                          <a:cs typeface="+mn-cs"/>
                        </a:rPr>
                        <a:t>150/650 XT</a:t>
                      </a:r>
                      <a:endParaRPr lang="en-GB" sz="900" b="0" i="0" u="none" strike="noStrike" kern="1200" cap="none" spc="0" normalizeH="0" baseline="0" dirty="0">
                        <a:solidFill>
                          <a:schemeClr val="tx1"/>
                        </a:solidFill>
                        <a:latin typeface="Roboto Bold" panose="02000000000000000000" pitchFamily="2" charset="0"/>
                        <a:ea typeface="+mn-ea"/>
                        <a:cs typeface="+mn-cs"/>
                        <a:sym typeface=""/>
                      </a:endParaRPr>
                    </a:p>
                  </a:txBody>
                  <a:tcPr marL="64008" marR="64008" marT="64008" marB="64008" anchor="ctr">
                    <a:lnB w="12700" cap="flat" cmpd="sng" algn="ctr">
                      <a:solidFill>
                        <a:schemeClr val="tx1">
                          <a:lumMod val="100000"/>
                        </a:schemeClr>
                      </a:solidFill>
                      <a:prstDash val="solid"/>
                      <a:round/>
                      <a:headEnd type="none" w="med" len="med"/>
                      <a:tailEnd type="none" w="med" len="med"/>
                    </a:lnB>
                    <a:noFill/>
                  </a:tcPr>
                </a:tc>
                <a:extLst>
                  <a:ext uri="{0D108BD9-81ED-4DB2-BD59-A6C34878D82A}">
                    <a16:rowId xmlns:a16="http://schemas.microsoft.com/office/drawing/2014/main" val="2502841513"/>
                  </a:ext>
                </a:extLst>
              </a:tr>
              <a:tr h="0">
                <a:tc>
                  <a:txBody>
                    <a:bodyPr/>
                    <a:lstStyle/>
                    <a:p>
                      <a:r>
                        <a:rPr sz="900">
                          <a:solidFill>
                            <a:schemeClr val="tx1"/>
                          </a:solidFill>
                        </a:rPr>
                        <a:t>Référence</a:t>
                      </a:r>
                      <a:endParaRPr lang="en-GB" sz="900" b="0" dirty="0">
                        <a:solidFill>
                          <a:schemeClr val="tx1"/>
                        </a:solidFill>
                      </a:endParaRPr>
                    </a:p>
                  </a:txBody>
                  <a:tcPr marT="64008" marB="64008" anchor="ctr">
                    <a:lnT w="12700" cap="flat" cmpd="sng" algn="ctr">
                      <a:solidFill>
                        <a:schemeClr val="tx1">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algn="ctr"/>
                      <a:r>
                        <a:rPr lang="en-GB" sz="900" dirty="0">
                          <a:solidFill>
                            <a:schemeClr val="tx1"/>
                          </a:solidFill>
                        </a:rPr>
                        <a:t>128471500 (EU)</a:t>
                      </a:r>
                    </a:p>
                  </a:txBody>
                  <a:tcPr marL="64008" marR="64008" marT="64008" marB="64008" anchor="ctr">
                    <a:lnT w="12700" cap="flat" cmpd="sng" algn="ctr">
                      <a:solidFill>
                        <a:schemeClr val="tx1">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sz="900" dirty="0">
                          <a:solidFill>
                            <a:schemeClr val="tx1"/>
                          </a:solidFill>
                        </a:rPr>
                        <a:t>128471493 (EU)</a:t>
                      </a:r>
                    </a:p>
                  </a:txBody>
                  <a:tcPr marL="64008" marR="64008" marT="64008" marB="64008" anchor="ctr">
                    <a:lnT w="12700" cap="flat" cmpd="sng" algn="ctr">
                      <a:solidFill>
                        <a:schemeClr val="tx1">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rtl="0" fontAlgn="b"/>
                      <a:r>
                        <a:rPr sz="900" dirty="0">
                          <a:solidFill>
                            <a:schemeClr val="tx1"/>
                          </a:solidFill>
                        </a:rPr>
                        <a:t>128471490 (EU)</a:t>
                      </a:r>
                    </a:p>
                  </a:txBody>
                  <a:tcPr marL="64008" marR="64008" marT="64008" marB="64008" anchor="ctr">
                    <a:lnT w="12700" cap="flat" cmpd="sng" algn="ctr">
                      <a:solidFill>
                        <a:schemeClr val="tx1">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sz="900" dirty="0">
                          <a:solidFill>
                            <a:schemeClr val="tx1"/>
                          </a:solidFill>
                        </a:rPr>
                        <a:t>128471495 (EU)</a:t>
                      </a:r>
                    </a:p>
                  </a:txBody>
                  <a:tcPr marL="64008" marR="64008" marT="64008" marB="64008" anchor="ctr">
                    <a:lnT w="12700" cap="flat" cmpd="sng" algn="ctr">
                      <a:solidFill>
                        <a:schemeClr val="tx1">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sz="900" dirty="0">
                          <a:solidFill>
                            <a:schemeClr val="tx1"/>
                          </a:solidFill>
                        </a:rPr>
                        <a:t>128471497 (EU)</a:t>
                      </a:r>
                    </a:p>
                  </a:txBody>
                  <a:tcPr marL="64008" marR="64008" marT="64008" marB="64008" anchor="ctr">
                    <a:lnT w="12700" cap="flat" cmpd="sng" algn="ctr">
                      <a:solidFill>
                        <a:schemeClr val="tx1">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sz="900">
                          <a:solidFill>
                            <a:schemeClr val="tx1"/>
                          </a:solidFill>
                        </a:rPr>
                        <a:t>128471498 (EU)</a:t>
                      </a:r>
                    </a:p>
                  </a:txBody>
                  <a:tcPr marL="64008" marR="64008" marT="64008" marB="64008" anchor="ctr">
                    <a:lnT w="12700" cap="flat" cmpd="sng" algn="ctr">
                      <a:solidFill>
                        <a:schemeClr val="tx1">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1983459832"/>
                  </a:ext>
                </a:extLst>
              </a:tr>
              <a:tr h="0">
                <a:tc>
                  <a:txBody>
                    <a:bodyPr/>
                    <a:lstStyle/>
                    <a:p>
                      <a:r>
                        <a:rPr sz="900" dirty="0" err="1">
                          <a:solidFill>
                            <a:schemeClr val="tx1"/>
                          </a:solidFill>
                        </a:rPr>
                        <a:t>Pistolet</a:t>
                      </a:r>
                      <a:r>
                        <a:rPr sz="900" dirty="0">
                          <a:solidFill>
                            <a:schemeClr val="tx1"/>
                          </a:solidFill>
                        </a:rPr>
                        <a:t> Ergo 2000 </a:t>
                      </a:r>
                      <a:br>
                        <a:rPr lang="en-US" sz="900" dirty="0">
                          <a:solidFill>
                            <a:schemeClr val="tx1"/>
                          </a:solidFill>
                        </a:rPr>
                      </a:br>
                      <a:r>
                        <a:rPr sz="900" dirty="0">
                          <a:solidFill>
                            <a:schemeClr val="tx1"/>
                          </a:solidFill>
                        </a:rPr>
                        <a:t>(</a:t>
                      </a:r>
                      <a:r>
                        <a:rPr lang="fr-FR" sz="900" dirty="0">
                          <a:solidFill>
                            <a:schemeClr val="tx1"/>
                          </a:solidFill>
                        </a:rPr>
                        <a:t>ancienne couleur</a:t>
                      </a:r>
                      <a:r>
                        <a:rPr sz="900" dirty="0">
                          <a:solidFill>
                            <a:schemeClr val="tx1"/>
                          </a:solidFill>
                        </a:rPr>
                        <a:t>)</a:t>
                      </a:r>
                      <a:endParaRPr lang="en-GB" sz="900" b="0" dirty="0">
                        <a:solidFill>
                          <a:schemeClr val="tx1"/>
                        </a:solidFill>
                      </a:endParaRPr>
                    </a:p>
                  </a:txBody>
                  <a:tcPr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marL="0" algn="ctr" defTabSz="1023967" rtl="0" eaLnBrk="1" latinLnBrk="0" hangingPunct="1"/>
                      <a:r>
                        <a:rPr lang="hu-HU" sz="900" kern="1200">
                          <a:solidFill>
                            <a:schemeClr val="tx1"/>
                          </a:solidFill>
                          <a:latin typeface="+mn-lt"/>
                          <a:ea typeface="+mn-ea"/>
                          <a:cs typeface="+mn-cs"/>
                        </a:rPr>
                        <a:t>106403122</a:t>
                      </a:r>
                      <a:endParaRPr lang="en-GB" sz="900" kern="1200" dirty="0">
                        <a:solidFill>
                          <a:schemeClr val="tx1"/>
                        </a:solidFill>
                        <a:latin typeface="+mn-lt"/>
                        <a:ea typeface="+mn-ea"/>
                        <a:cs typeface="+mn-cs"/>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1" indent="0" algn="ctr" defTabSz="1023967" rtl="0" eaLnBrk="1" fontAlgn="auto" latinLnBrk="0" hangingPunct="1">
                        <a:lnSpc>
                          <a:spcPct val="100000"/>
                        </a:lnSpc>
                        <a:spcBef>
                          <a:spcPts val="0"/>
                        </a:spcBef>
                        <a:spcAft>
                          <a:spcPts val="0"/>
                        </a:spcAft>
                        <a:buClrTx/>
                        <a:buSzTx/>
                        <a:buFontTx/>
                        <a:buNone/>
                        <a:tabLst/>
                        <a:defRPr/>
                      </a:pPr>
                      <a:r>
                        <a:rPr lang="hu-HU" sz="900" kern="1200">
                          <a:solidFill>
                            <a:schemeClr val="tx1"/>
                          </a:solidFill>
                          <a:latin typeface="+mn-lt"/>
                          <a:ea typeface="+mn-ea"/>
                          <a:cs typeface="+mn-cs"/>
                        </a:rPr>
                        <a:t>106403122</a:t>
                      </a:r>
                      <a:endParaRPr lang="en-GB" sz="900" kern="1200" dirty="0">
                        <a:solidFill>
                          <a:schemeClr val="tx1"/>
                        </a:solidFill>
                        <a:latin typeface="+mn-lt"/>
                        <a:ea typeface="+mn-ea"/>
                        <a:cs typeface="+mn-cs"/>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1" indent="0" algn="ctr" defTabSz="1023967" rtl="0" eaLnBrk="1" fontAlgn="auto" latinLnBrk="0" hangingPunct="1">
                        <a:lnSpc>
                          <a:spcPct val="100000"/>
                        </a:lnSpc>
                        <a:spcBef>
                          <a:spcPts val="0"/>
                        </a:spcBef>
                        <a:spcAft>
                          <a:spcPts val="0"/>
                        </a:spcAft>
                        <a:buClrTx/>
                        <a:buSzTx/>
                        <a:buFontTx/>
                        <a:buNone/>
                        <a:tabLst/>
                        <a:defRPr/>
                      </a:pPr>
                      <a:r>
                        <a:rPr lang="hu-HU" sz="900" kern="1200" dirty="0">
                          <a:solidFill>
                            <a:schemeClr val="tx1"/>
                          </a:solidFill>
                          <a:latin typeface="+mn-lt"/>
                          <a:ea typeface="+mn-ea"/>
                          <a:cs typeface="+mn-cs"/>
                        </a:rPr>
                        <a:t>106403122</a:t>
                      </a:r>
                      <a:endParaRPr lang="en-GB" sz="900" kern="1200" dirty="0">
                        <a:solidFill>
                          <a:schemeClr val="tx1"/>
                        </a:solidFill>
                        <a:latin typeface="+mn-lt"/>
                        <a:ea typeface="+mn-ea"/>
                        <a:cs typeface="+mn-cs"/>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1" indent="0" algn="ctr" defTabSz="1023967" rtl="0" eaLnBrk="1" fontAlgn="auto" latinLnBrk="0" hangingPunct="1">
                        <a:lnSpc>
                          <a:spcPct val="100000"/>
                        </a:lnSpc>
                        <a:spcBef>
                          <a:spcPts val="0"/>
                        </a:spcBef>
                        <a:spcAft>
                          <a:spcPts val="0"/>
                        </a:spcAft>
                        <a:buClrTx/>
                        <a:buSzTx/>
                        <a:buFontTx/>
                        <a:buNone/>
                        <a:tabLst/>
                        <a:defRPr/>
                      </a:pPr>
                      <a:r>
                        <a:rPr lang="hu-HU" sz="900" kern="1200" dirty="0">
                          <a:solidFill>
                            <a:schemeClr val="tx1"/>
                          </a:solidFill>
                          <a:latin typeface="+mn-lt"/>
                          <a:ea typeface="+mn-ea"/>
                          <a:cs typeface="+mn-cs"/>
                        </a:rPr>
                        <a:t>106403122</a:t>
                      </a:r>
                      <a:endParaRPr lang="en-GB" sz="900" kern="1200" dirty="0">
                        <a:solidFill>
                          <a:schemeClr val="tx1"/>
                        </a:solidFill>
                        <a:latin typeface="+mn-lt"/>
                        <a:ea typeface="+mn-ea"/>
                        <a:cs typeface="+mn-cs"/>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1" indent="0" algn="ctr" defTabSz="1023967" rtl="0" eaLnBrk="1" fontAlgn="auto" latinLnBrk="0" hangingPunct="1">
                        <a:lnSpc>
                          <a:spcPct val="100000"/>
                        </a:lnSpc>
                        <a:spcBef>
                          <a:spcPts val="0"/>
                        </a:spcBef>
                        <a:spcAft>
                          <a:spcPts val="0"/>
                        </a:spcAft>
                        <a:buClrTx/>
                        <a:buSzTx/>
                        <a:buFontTx/>
                        <a:buNone/>
                        <a:tabLst/>
                        <a:defRPr/>
                      </a:pPr>
                      <a:r>
                        <a:rPr lang="hu-HU" sz="900" kern="1200" dirty="0">
                          <a:solidFill>
                            <a:schemeClr val="tx1"/>
                          </a:solidFill>
                          <a:latin typeface="+mn-lt"/>
                          <a:ea typeface="+mn-ea"/>
                          <a:cs typeface="+mn-cs"/>
                        </a:rPr>
                        <a:t>106403122</a:t>
                      </a:r>
                      <a:endParaRPr lang="en-GB" sz="900" kern="1200" dirty="0">
                        <a:solidFill>
                          <a:schemeClr val="tx1"/>
                        </a:solidFill>
                        <a:latin typeface="+mn-lt"/>
                        <a:ea typeface="+mn-ea"/>
                        <a:cs typeface="+mn-cs"/>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1" indent="0" algn="ctr" defTabSz="1023967" rtl="0" eaLnBrk="1" fontAlgn="auto" latinLnBrk="0" hangingPunct="1">
                        <a:lnSpc>
                          <a:spcPct val="100000"/>
                        </a:lnSpc>
                        <a:spcBef>
                          <a:spcPts val="0"/>
                        </a:spcBef>
                        <a:spcAft>
                          <a:spcPts val="0"/>
                        </a:spcAft>
                        <a:buClrTx/>
                        <a:buSzTx/>
                        <a:buFontTx/>
                        <a:buNone/>
                        <a:tabLst/>
                        <a:defRPr/>
                      </a:pPr>
                      <a:r>
                        <a:rPr lang="hu-HU" sz="900" kern="1200" dirty="0">
                          <a:solidFill>
                            <a:schemeClr val="tx1"/>
                          </a:solidFill>
                          <a:latin typeface="+mn-lt"/>
                          <a:ea typeface="+mn-ea"/>
                          <a:cs typeface="+mn-cs"/>
                        </a:rPr>
                        <a:t>106403122</a:t>
                      </a:r>
                      <a:endParaRPr lang="en-GB" sz="900" kern="1200" dirty="0">
                        <a:solidFill>
                          <a:schemeClr val="tx1"/>
                        </a:solidFill>
                        <a:latin typeface="+mn-lt"/>
                        <a:ea typeface="+mn-ea"/>
                        <a:cs typeface="+mn-cs"/>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3385955770"/>
                  </a:ext>
                </a:extLst>
              </a:tr>
              <a:tr h="0">
                <a:tc>
                  <a:txBody>
                    <a:bodyPr/>
                    <a:lstStyle/>
                    <a:p>
                      <a:r>
                        <a:rPr lang="fr-FR" sz="900" dirty="0">
                          <a:solidFill>
                            <a:schemeClr val="tx1"/>
                          </a:solidFill>
                        </a:rPr>
                        <a:t>Buse</a:t>
                      </a:r>
                      <a:endParaRPr sz="900" dirty="0">
                        <a:solidFill>
                          <a:schemeClr val="tx1"/>
                        </a:solidFill>
                      </a:endParaRPr>
                    </a:p>
                  </a:txBody>
                  <a:tcPr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marL="0" algn="ctr" defTabSz="1023967" rtl="0" eaLnBrk="1" latinLnBrk="0" hangingPunct="1"/>
                      <a:r>
                        <a:rPr lang="hu-HU" sz="900" kern="1200" dirty="0">
                          <a:solidFill>
                            <a:schemeClr val="tx1"/>
                          </a:solidFill>
                          <a:latin typeface="+mn-lt"/>
                          <a:ea typeface="+mn-ea"/>
                          <a:cs typeface="+mn-cs"/>
                        </a:rPr>
                        <a:t>128502053</a:t>
                      </a:r>
                      <a:endParaRPr lang="en-GB" sz="900" kern="1200" noProof="0" dirty="0">
                        <a:solidFill>
                          <a:schemeClr val="tx1"/>
                        </a:solidFill>
                        <a:latin typeface="+mn-lt"/>
                        <a:ea typeface="+mn-ea"/>
                        <a:cs typeface="+mn-cs"/>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latinLnBrk="0" hangingPunct="1">
                        <a:lnSpc>
                          <a:spcPct val="100000"/>
                        </a:lnSpc>
                        <a:spcBef>
                          <a:spcPts val="0"/>
                        </a:spcBef>
                        <a:spcAft>
                          <a:spcPts val="0"/>
                        </a:spcAft>
                        <a:buClrTx/>
                        <a:buSzTx/>
                        <a:buFontTx/>
                        <a:buNone/>
                        <a:tabLst/>
                        <a:defRPr/>
                      </a:pPr>
                      <a:r>
                        <a:rPr lang="en-US" sz="900" kern="1200">
                          <a:solidFill>
                            <a:schemeClr val="tx1"/>
                          </a:solidFill>
                          <a:latin typeface="+mn-lt"/>
                          <a:ea typeface="+mn-ea"/>
                          <a:cs typeface="+mn-cs"/>
                        </a:rPr>
                        <a:t>1</a:t>
                      </a:r>
                      <a:r>
                        <a:rPr lang="hu-HU" sz="900" kern="1200">
                          <a:solidFill>
                            <a:schemeClr val="tx1"/>
                          </a:solidFill>
                          <a:latin typeface="+mn-lt"/>
                          <a:ea typeface="+mn-ea"/>
                          <a:cs typeface="+mn-cs"/>
                        </a:rPr>
                        <a:t>28502054</a:t>
                      </a:r>
                      <a:endParaRPr lang="hu-HU" sz="900" kern="1200" dirty="0">
                        <a:solidFill>
                          <a:schemeClr val="tx1"/>
                        </a:solidFill>
                        <a:latin typeface="+mn-lt"/>
                        <a:ea typeface="+mn-ea"/>
                        <a:cs typeface="+mn-cs"/>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128502054</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128502054</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101119735</a:t>
                      </a:r>
                      <a:endParaRPr lang="hu-HU" sz="900" kern="1200" dirty="0">
                        <a:solidFill>
                          <a:schemeClr val="tx1"/>
                        </a:solidFill>
                        <a:latin typeface="+mn-lt"/>
                        <a:ea typeface="+mn-ea"/>
                        <a:cs typeface="+mn-cs"/>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128502054</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3408049651"/>
                  </a:ext>
                </a:extLst>
              </a:tr>
              <a:tr h="0">
                <a:tc>
                  <a:txBody>
                    <a:bodyPr/>
                    <a:lstStyle/>
                    <a:p>
                      <a:r>
                        <a:rPr sz="900" dirty="0">
                          <a:solidFill>
                            <a:schemeClr val="tx1"/>
                          </a:solidFill>
                        </a:rPr>
                        <a:t>Lance</a:t>
                      </a:r>
                      <a:r>
                        <a:rPr lang="fr-FR" sz="900" dirty="0">
                          <a:solidFill>
                            <a:schemeClr val="tx1"/>
                          </a:solidFill>
                        </a:rPr>
                        <a:t> complète</a:t>
                      </a:r>
                      <a:endParaRPr lang="en-GB" sz="900" b="0" dirty="0">
                        <a:solidFill>
                          <a:schemeClr val="tx1"/>
                        </a:solidFill>
                      </a:endParaRPr>
                    </a:p>
                  </a:txBody>
                  <a:tcPr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marL="0" algn="ctr" defTabSz="1023967" rtl="0" eaLnBrk="1" latinLnBrk="0" hangingPunct="1"/>
                      <a:r>
                        <a:rPr lang="hu-HU" sz="900" kern="1200" dirty="0">
                          <a:solidFill>
                            <a:schemeClr val="tx1"/>
                          </a:solidFill>
                          <a:latin typeface="+mn-lt"/>
                          <a:ea typeface="+mn-ea"/>
                          <a:cs typeface="+mn-cs"/>
                        </a:rPr>
                        <a:t>128502047</a:t>
                      </a:r>
                      <a:endParaRPr lang="en-GB" sz="900" kern="1200" dirty="0">
                        <a:solidFill>
                          <a:schemeClr val="tx1"/>
                        </a:solidFill>
                        <a:latin typeface="+mn-lt"/>
                        <a:ea typeface="+mn-ea"/>
                        <a:cs typeface="+mn-cs"/>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fontAlgn="ctr"/>
                      <a:r>
                        <a:rPr lang="hu-HU" sz="900" kern="1200">
                          <a:solidFill>
                            <a:schemeClr val="tx1"/>
                          </a:solidFill>
                          <a:latin typeface="+mn-lt"/>
                          <a:ea typeface="+mn-ea"/>
                          <a:cs typeface="+mn-cs"/>
                        </a:rPr>
                        <a:t>128502046</a:t>
                      </a:r>
                      <a:endParaRPr lang="hu-HU" sz="900" kern="1200" dirty="0">
                        <a:solidFill>
                          <a:schemeClr val="tx1"/>
                        </a:solidFill>
                        <a:latin typeface="+mn-lt"/>
                        <a:ea typeface="+mn-ea"/>
                        <a:cs typeface="+mn-cs"/>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fontAlgn="ctr"/>
                      <a:r>
                        <a:rPr lang="hu-HU" sz="900" kern="1200">
                          <a:solidFill>
                            <a:schemeClr val="tx1"/>
                          </a:solidFill>
                          <a:latin typeface="+mn-lt"/>
                          <a:ea typeface="+mn-ea"/>
                          <a:cs typeface="+mn-cs"/>
                        </a:rPr>
                        <a:t>128502046</a:t>
                      </a:r>
                      <a:endParaRPr lang="hu-HU" sz="900" kern="1200" dirty="0">
                        <a:solidFill>
                          <a:schemeClr val="tx1"/>
                        </a:solidFill>
                        <a:latin typeface="+mn-lt"/>
                        <a:ea typeface="+mn-ea"/>
                        <a:cs typeface="+mn-cs"/>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latinLnBrk="0" hangingPunct="1">
                        <a:lnSpc>
                          <a:spcPct val="100000"/>
                        </a:lnSpc>
                        <a:spcBef>
                          <a:spcPts val="0"/>
                        </a:spcBef>
                        <a:spcAft>
                          <a:spcPts val="0"/>
                        </a:spcAft>
                        <a:buClrTx/>
                        <a:buSzTx/>
                        <a:buFontTx/>
                        <a:buNone/>
                        <a:tabLst/>
                        <a:defRPr/>
                      </a:pPr>
                      <a:r>
                        <a:rPr lang="hu-HU" sz="900" kern="1200" dirty="0">
                          <a:solidFill>
                            <a:schemeClr val="tx1"/>
                          </a:solidFill>
                          <a:latin typeface="+mn-lt"/>
                          <a:ea typeface="+mn-ea"/>
                          <a:cs typeface="+mn-cs"/>
                        </a:rPr>
                        <a:t>128502046</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fontAlgn="ctr"/>
                      <a:r>
                        <a:rPr lang="hu-HU" sz="900" kern="1200" dirty="0">
                          <a:solidFill>
                            <a:schemeClr val="tx1"/>
                          </a:solidFill>
                          <a:latin typeface="+mn-lt"/>
                          <a:ea typeface="+mn-ea"/>
                          <a:cs typeface="+mn-cs"/>
                        </a:rPr>
                        <a:t>128502049</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fontAlgn="ctr"/>
                      <a:r>
                        <a:rPr lang="hu-HU" sz="900" kern="1200" dirty="0">
                          <a:solidFill>
                            <a:schemeClr val="tx1"/>
                          </a:solidFill>
                          <a:latin typeface="+mn-lt"/>
                          <a:ea typeface="+mn-ea"/>
                          <a:cs typeface="+mn-cs"/>
                        </a:rPr>
                        <a:t>128502046</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3262429515"/>
                  </a:ext>
                </a:extLst>
              </a:tr>
              <a:tr h="0">
                <a:tc>
                  <a:txBody>
                    <a:bodyPr/>
                    <a:lstStyle/>
                    <a:p>
                      <a:r>
                        <a:rPr sz="900">
                          <a:solidFill>
                            <a:schemeClr val="tx1"/>
                          </a:solidFill>
                        </a:rPr>
                        <a:t>Flexible </a:t>
                      </a:r>
                      <a:endParaRPr lang="en-GB" sz="900" b="0" dirty="0">
                        <a:solidFill>
                          <a:schemeClr val="tx1"/>
                        </a:solidFill>
                      </a:endParaRPr>
                    </a:p>
                  </a:txBody>
                  <a:tcPr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algn="ctr"/>
                      <a:r>
                        <a:rPr lang="hu-HU" sz="900" kern="1200" dirty="0">
                          <a:solidFill>
                            <a:schemeClr val="tx1"/>
                          </a:solidFill>
                          <a:latin typeface="+mn-lt"/>
                          <a:ea typeface="+mn-ea"/>
                          <a:cs typeface="+mn-cs"/>
                        </a:rPr>
                        <a:t>128502079</a:t>
                      </a:r>
                      <a:endParaRPr lang="en-GB" sz="900" kern="1200" dirty="0">
                        <a:solidFill>
                          <a:schemeClr val="tx1"/>
                        </a:solidFill>
                        <a:latin typeface="+mn-lt"/>
                        <a:ea typeface="+mn-ea"/>
                        <a:cs typeface="+mn-cs"/>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lang="fr-FR" sz="900" kern="1200" dirty="0">
                          <a:solidFill>
                            <a:schemeClr val="tx1"/>
                          </a:solidFill>
                          <a:latin typeface="+mn-lt"/>
                          <a:ea typeface="+mn-ea"/>
                          <a:cs typeface="+mn-cs"/>
                        </a:rPr>
                        <a:t>128528620</a:t>
                      </a:r>
                      <a:endParaRPr lang="en-GB" sz="900" kern="1200" dirty="0">
                        <a:solidFill>
                          <a:schemeClr val="tx1"/>
                        </a:solidFill>
                        <a:latin typeface="+mn-lt"/>
                        <a:ea typeface="+mn-ea"/>
                        <a:cs typeface="+mn-cs"/>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algn="ctr" defTabSz="1023967" rtl="0" eaLnBrk="1" latinLnBrk="0" hangingPunct="1"/>
                      <a:r>
                        <a:rPr lang="fr-FR" sz="900" kern="1200" dirty="0">
                          <a:solidFill>
                            <a:schemeClr val="tx1"/>
                          </a:solidFill>
                          <a:latin typeface="+mn-lt"/>
                          <a:ea typeface="+mn-ea"/>
                          <a:cs typeface="+mn-cs"/>
                        </a:rPr>
                        <a:t>101406176</a:t>
                      </a:r>
                      <a:endParaRPr lang="en-GB" sz="900" kern="1200" dirty="0">
                        <a:solidFill>
                          <a:schemeClr val="tx1"/>
                        </a:solidFill>
                        <a:latin typeface="+mn-lt"/>
                        <a:ea typeface="+mn-ea"/>
                        <a:cs typeface="+mn-cs"/>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algn="ctr" defTabSz="1023967" rtl="0" eaLnBrk="1" latinLnBrk="0" hangingPunct="1"/>
                      <a:r>
                        <a:rPr lang="fr-FR" sz="900" kern="1200" dirty="0">
                          <a:solidFill>
                            <a:schemeClr val="tx1"/>
                          </a:solidFill>
                          <a:latin typeface="+mn-lt"/>
                          <a:ea typeface="+mn-ea"/>
                          <a:cs typeface="+mn-cs"/>
                        </a:rPr>
                        <a:t>101406176</a:t>
                      </a:r>
                      <a:endParaRPr lang="en-GB" sz="900" kern="1200" dirty="0">
                        <a:solidFill>
                          <a:schemeClr val="tx1"/>
                        </a:solidFill>
                        <a:latin typeface="+mn-lt"/>
                        <a:ea typeface="+mn-ea"/>
                        <a:cs typeface="+mn-cs"/>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lang="fr-FR" sz="900" kern="1200" dirty="0">
                          <a:solidFill>
                            <a:schemeClr val="tx1"/>
                          </a:solidFill>
                          <a:latin typeface="+mn-lt"/>
                          <a:ea typeface="+mn-ea"/>
                          <a:cs typeface="+mn-cs"/>
                        </a:rPr>
                        <a:t>128528620</a:t>
                      </a:r>
                      <a:endParaRPr lang="en-GB" sz="900" kern="1200" dirty="0">
                        <a:solidFill>
                          <a:schemeClr val="tx1"/>
                        </a:solidFill>
                        <a:latin typeface="+mn-lt"/>
                        <a:ea typeface="+mn-ea"/>
                        <a:cs typeface="+mn-cs"/>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algn="ctr" defTabSz="1023967" rtl="0" eaLnBrk="1" latinLnBrk="0" hangingPunct="1"/>
                      <a:r>
                        <a:rPr lang="fr-FR" sz="900" kern="1200" dirty="0">
                          <a:solidFill>
                            <a:schemeClr val="tx1"/>
                          </a:solidFill>
                          <a:latin typeface="+mn-lt"/>
                          <a:ea typeface="+mn-ea"/>
                          <a:cs typeface="+mn-cs"/>
                        </a:rPr>
                        <a:t>101406176</a:t>
                      </a:r>
                      <a:endParaRPr lang="en-GB" sz="900" kern="1200" dirty="0">
                        <a:solidFill>
                          <a:schemeClr val="tx1"/>
                        </a:solidFill>
                        <a:latin typeface="+mn-lt"/>
                        <a:ea typeface="+mn-ea"/>
                        <a:cs typeface="+mn-cs"/>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740442930"/>
                  </a:ext>
                </a:extLst>
              </a:tr>
              <a:tr h="0">
                <a:tc>
                  <a:txBody>
                    <a:bodyPr/>
                    <a:lstStyle/>
                    <a:p>
                      <a:r>
                        <a:rPr lang="fr-FR" sz="900" dirty="0">
                          <a:solidFill>
                            <a:schemeClr val="tx1"/>
                          </a:solidFill>
                        </a:rPr>
                        <a:t>Canon</a:t>
                      </a:r>
                      <a:r>
                        <a:rPr sz="900" dirty="0">
                          <a:solidFill>
                            <a:schemeClr val="tx1"/>
                          </a:solidFill>
                        </a:rPr>
                        <a:t> à mousse sans </a:t>
                      </a:r>
                      <a:r>
                        <a:rPr sz="900" dirty="0" err="1">
                          <a:solidFill>
                            <a:schemeClr val="tx1"/>
                          </a:solidFill>
                        </a:rPr>
                        <a:t>réglage</a:t>
                      </a:r>
                      <a:r>
                        <a:rPr sz="900" dirty="0">
                          <a:solidFill>
                            <a:schemeClr val="tx1"/>
                          </a:solidFill>
                        </a:rPr>
                        <a:t> </a:t>
                      </a:r>
                    </a:p>
                  </a:txBody>
                  <a:tcPr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algn="ctr"/>
                      <a:r>
                        <a:rPr lang="en-GB" sz="900" kern="1200" dirty="0">
                          <a:solidFill>
                            <a:schemeClr val="tx1"/>
                          </a:solidFill>
                          <a:latin typeface="+mn-lt"/>
                          <a:ea typeface="+mn-ea"/>
                          <a:cs typeface="+mn-cs"/>
                        </a:rPr>
                        <a:t>128502051</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lang="en-GB" sz="900" kern="1200" dirty="0">
                          <a:solidFill>
                            <a:schemeClr val="tx1"/>
                          </a:solidFill>
                          <a:latin typeface="+mn-lt"/>
                          <a:ea typeface="+mn-ea"/>
                          <a:cs typeface="+mn-cs"/>
                        </a:rPr>
                        <a:t>128502051</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128502051</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128502051</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128502051</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latinLnBrk="0" hangingPunct="1">
                        <a:lnSpc>
                          <a:spcPct val="100000"/>
                        </a:lnSpc>
                        <a:spcBef>
                          <a:spcPts val="0"/>
                        </a:spcBef>
                        <a:spcAft>
                          <a:spcPts val="0"/>
                        </a:spcAft>
                        <a:buClrTx/>
                        <a:buSzTx/>
                        <a:buFontTx/>
                        <a:buNone/>
                        <a:tabLst/>
                        <a:defRPr/>
                      </a:pPr>
                      <a:r>
                        <a:rPr lang="en-GB" sz="900" kern="1200" dirty="0">
                          <a:solidFill>
                            <a:schemeClr val="tx1"/>
                          </a:solidFill>
                          <a:latin typeface="+mn-lt"/>
                          <a:ea typeface="+mn-ea"/>
                          <a:cs typeface="+mn-cs"/>
                        </a:rPr>
                        <a:t>128502051</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76282644"/>
                  </a:ext>
                </a:extLst>
              </a:tr>
              <a:tr h="0">
                <a:tc>
                  <a:txBody>
                    <a:bodyPr/>
                    <a:lstStyle/>
                    <a:p>
                      <a:r>
                        <a:rPr lang="fr-FR" sz="900" dirty="0">
                          <a:solidFill>
                            <a:schemeClr val="tx1"/>
                          </a:solidFill>
                        </a:rPr>
                        <a:t>Canon</a:t>
                      </a:r>
                      <a:r>
                        <a:rPr sz="900" dirty="0">
                          <a:solidFill>
                            <a:schemeClr val="tx1"/>
                          </a:solidFill>
                        </a:rPr>
                        <a:t> à mousse avec </a:t>
                      </a:r>
                      <a:r>
                        <a:rPr sz="900" dirty="0" err="1">
                          <a:solidFill>
                            <a:schemeClr val="tx1"/>
                          </a:solidFill>
                        </a:rPr>
                        <a:t>réglage</a:t>
                      </a:r>
                      <a:r>
                        <a:rPr sz="900" dirty="0">
                          <a:solidFill>
                            <a:schemeClr val="tx1"/>
                          </a:solidFill>
                        </a:rPr>
                        <a:t> + </a:t>
                      </a:r>
                      <a:r>
                        <a:rPr lang="fr-FR" sz="900" dirty="0">
                          <a:solidFill>
                            <a:schemeClr val="tx1"/>
                          </a:solidFill>
                        </a:rPr>
                        <a:t>réservoir</a:t>
                      </a:r>
                      <a:r>
                        <a:rPr sz="900" dirty="0">
                          <a:solidFill>
                            <a:schemeClr val="tx1"/>
                          </a:solidFill>
                        </a:rPr>
                        <a:t> de 1 l</a:t>
                      </a:r>
                    </a:p>
                  </a:txBody>
                  <a:tcPr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algn="ctr"/>
                      <a:r>
                        <a:rPr lang="en-GB" sz="900" kern="1200" dirty="0">
                          <a:solidFill>
                            <a:schemeClr val="tx1"/>
                          </a:solidFill>
                          <a:latin typeface="+mn-lt"/>
                          <a:ea typeface="+mn-ea"/>
                          <a:cs typeface="+mn-cs"/>
                        </a:rPr>
                        <a:t>106408234</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lang="en-GB" sz="900" kern="1200" dirty="0">
                          <a:solidFill>
                            <a:schemeClr val="tx1"/>
                          </a:solidFill>
                          <a:latin typeface="+mn-lt"/>
                          <a:ea typeface="+mn-ea"/>
                          <a:cs typeface="+mn-cs"/>
                        </a:rPr>
                        <a:t>106408234</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lang="en-GB" sz="900" kern="1200" dirty="0">
                          <a:solidFill>
                            <a:schemeClr val="tx1"/>
                          </a:solidFill>
                          <a:latin typeface="+mn-lt"/>
                          <a:ea typeface="+mn-ea"/>
                          <a:cs typeface="+mn-cs"/>
                        </a:rPr>
                        <a:t>106408234</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lang="en-GB" sz="900" kern="1200" dirty="0">
                          <a:solidFill>
                            <a:schemeClr val="tx1"/>
                          </a:solidFill>
                          <a:latin typeface="+mn-lt"/>
                          <a:ea typeface="+mn-ea"/>
                          <a:cs typeface="+mn-cs"/>
                        </a:rPr>
                        <a:t>106408234</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lang="en-GB" sz="900" kern="1200" dirty="0">
                          <a:solidFill>
                            <a:schemeClr val="tx1"/>
                          </a:solidFill>
                          <a:latin typeface="+mn-lt"/>
                          <a:ea typeface="+mn-ea"/>
                          <a:cs typeface="+mn-cs"/>
                        </a:rPr>
                        <a:t>106408234</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algn="ctr"/>
                      <a:r>
                        <a:rPr lang="en-GB" sz="900" kern="1200" dirty="0">
                          <a:solidFill>
                            <a:schemeClr val="tx1"/>
                          </a:solidFill>
                          <a:latin typeface="+mn-lt"/>
                          <a:ea typeface="+mn-ea"/>
                          <a:cs typeface="+mn-cs"/>
                        </a:rPr>
                        <a:t>106408234</a:t>
                      </a: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1565002040"/>
                  </a:ext>
                </a:extLst>
              </a:tr>
              <a:tr h="0">
                <a:tc>
                  <a:txBody>
                    <a:bodyPr/>
                    <a:lstStyle/>
                    <a:p>
                      <a:r>
                        <a:rPr lang="fr-FR" sz="900" dirty="0">
                          <a:solidFill>
                            <a:schemeClr val="tx1"/>
                          </a:solidFill>
                        </a:rPr>
                        <a:t>Cloche de lavage</a:t>
                      </a:r>
                      <a:endParaRPr sz="900" dirty="0">
                        <a:solidFill>
                          <a:schemeClr val="tx1"/>
                        </a:solidFill>
                      </a:endParaRPr>
                    </a:p>
                  </a:txBody>
                  <a:tcPr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algn="ctr"/>
                      <a:r>
                        <a:rPr lang="hu-HU" sz="900" kern="1200" dirty="0">
                          <a:solidFill>
                            <a:schemeClr val="tx1"/>
                          </a:solidFill>
                          <a:latin typeface="+mn-lt"/>
                          <a:ea typeface="+mn-ea"/>
                          <a:cs typeface="+mn-cs"/>
                        </a:rPr>
                        <a:t>106403187</a:t>
                      </a:r>
                      <a:endParaRPr lang="en-GB" sz="900" kern="1200" dirty="0">
                        <a:solidFill>
                          <a:schemeClr val="tx1"/>
                        </a:solidFill>
                        <a:latin typeface="+mn-lt"/>
                        <a:ea typeface="+mn-ea"/>
                        <a:cs typeface="+mn-cs"/>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ctr" latinLnBrk="0" hangingPunct="1">
                        <a:lnSpc>
                          <a:spcPct val="100000"/>
                        </a:lnSpc>
                        <a:spcBef>
                          <a:spcPts val="0"/>
                        </a:spcBef>
                        <a:spcAft>
                          <a:spcPts val="0"/>
                        </a:spcAft>
                        <a:buClrTx/>
                        <a:buSzTx/>
                        <a:buFontTx/>
                        <a:buNone/>
                        <a:tabLst/>
                        <a:defRPr/>
                      </a:pPr>
                      <a:r>
                        <a:rPr lang="hu-HU" sz="900" kern="1200" dirty="0">
                          <a:solidFill>
                            <a:schemeClr val="tx1"/>
                          </a:solidFill>
                          <a:latin typeface="+mn-lt"/>
                          <a:ea typeface="+mn-ea"/>
                          <a:cs typeface="+mn-cs"/>
                        </a:rPr>
                        <a:t>106403187</a:t>
                      </a:r>
                      <a:endParaRPr lang="en-GB" sz="900" kern="1200" dirty="0">
                        <a:solidFill>
                          <a:schemeClr val="tx1"/>
                        </a:solidFill>
                        <a:latin typeface="+mn-lt"/>
                        <a:ea typeface="+mn-ea"/>
                        <a:cs typeface="+mn-cs"/>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ctr" latinLnBrk="0" hangingPunct="1">
                        <a:lnSpc>
                          <a:spcPct val="100000"/>
                        </a:lnSpc>
                        <a:spcBef>
                          <a:spcPts val="0"/>
                        </a:spcBef>
                        <a:spcAft>
                          <a:spcPts val="0"/>
                        </a:spcAft>
                        <a:buClrTx/>
                        <a:buSzTx/>
                        <a:buFontTx/>
                        <a:buNone/>
                        <a:tabLst/>
                        <a:defRPr/>
                      </a:pPr>
                      <a:r>
                        <a:rPr lang="hu-HU" sz="900" kern="1200" dirty="0">
                          <a:solidFill>
                            <a:schemeClr val="tx1"/>
                          </a:solidFill>
                          <a:latin typeface="+mn-lt"/>
                          <a:ea typeface="+mn-ea"/>
                          <a:cs typeface="+mn-cs"/>
                        </a:rPr>
                        <a:t>106403187</a:t>
                      </a:r>
                      <a:endParaRPr lang="en-GB" sz="900" kern="1200" noProof="0" dirty="0">
                        <a:solidFill>
                          <a:schemeClr val="tx1"/>
                        </a:solidFill>
                        <a:latin typeface="+mn-lt"/>
                        <a:ea typeface="+mn-ea"/>
                        <a:cs typeface="+mn-cs"/>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ctr" latinLnBrk="0" hangingPunct="1">
                        <a:lnSpc>
                          <a:spcPct val="100000"/>
                        </a:lnSpc>
                        <a:spcBef>
                          <a:spcPts val="0"/>
                        </a:spcBef>
                        <a:spcAft>
                          <a:spcPts val="0"/>
                        </a:spcAft>
                        <a:buClrTx/>
                        <a:buSzTx/>
                        <a:buFontTx/>
                        <a:buNone/>
                        <a:tabLst/>
                        <a:defRPr/>
                      </a:pPr>
                      <a:r>
                        <a:rPr lang="hu-HU" sz="900" kern="1200" dirty="0">
                          <a:solidFill>
                            <a:schemeClr val="tx1"/>
                          </a:solidFill>
                          <a:latin typeface="+mn-lt"/>
                          <a:ea typeface="+mn-ea"/>
                          <a:cs typeface="+mn-cs"/>
                        </a:rPr>
                        <a:t>106403187</a:t>
                      </a:r>
                      <a:endParaRPr lang="en-GB" sz="900" kern="1200" noProof="0" dirty="0">
                        <a:solidFill>
                          <a:schemeClr val="tx1"/>
                        </a:solidFill>
                        <a:latin typeface="+mn-lt"/>
                        <a:ea typeface="+mn-ea"/>
                        <a:cs typeface="+mn-cs"/>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ctr" latinLnBrk="0" hangingPunct="1">
                        <a:lnSpc>
                          <a:spcPct val="100000"/>
                        </a:lnSpc>
                        <a:spcBef>
                          <a:spcPts val="0"/>
                        </a:spcBef>
                        <a:spcAft>
                          <a:spcPts val="0"/>
                        </a:spcAft>
                        <a:buClrTx/>
                        <a:buSzTx/>
                        <a:buFontTx/>
                        <a:buNone/>
                        <a:tabLst/>
                        <a:defRPr/>
                      </a:pPr>
                      <a:r>
                        <a:rPr lang="hu-HU" sz="900" kern="1200" dirty="0">
                          <a:solidFill>
                            <a:schemeClr val="tx1"/>
                          </a:solidFill>
                          <a:latin typeface="+mn-lt"/>
                          <a:ea typeface="+mn-ea"/>
                          <a:cs typeface="+mn-cs"/>
                        </a:rPr>
                        <a:t>106403187</a:t>
                      </a:r>
                      <a:endParaRPr lang="en-GB" sz="900" kern="1200" noProof="0" dirty="0">
                        <a:solidFill>
                          <a:schemeClr val="tx1"/>
                        </a:solidFill>
                        <a:latin typeface="+mn-lt"/>
                        <a:ea typeface="+mn-ea"/>
                        <a:cs typeface="+mn-cs"/>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ctr" latinLnBrk="0" hangingPunct="1">
                        <a:lnSpc>
                          <a:spcPct val="100000"/>
                        </a:lnSpc>
                        <a:spcBef>
                          <a:spcPts val="0"/>
                        </a:spcBef>
                        <a:spcAft>
                          <a:spcPts val="0"/>
                        </a:spcAft>
                        <a:buClrTx/>
                        <a:buSzTx/>
                        <a:buFontTx/>
                        <a:buNone/>
                        <a:tabLst/>
                        <a:defRPr/>
                      </a:pPr>
                      <a:r>
                        <a:rPr lang="hu-HU" sz="900" kern="1200" dirty="0">
                          <a:solidFill>
                            <a:schemeClr val="tx1"/>
                          </a:solidFill>
                          <a:latin typeface="+mn-lt"/>
                          <a:ea typeface="+mn-ea"/>
                          <a:cs typeface="+mn-cs"/>
                        </a:rPr>
                        <a:t>106403187</a:t>
                      </a:r>
                      <a:endParaRPr lang="en-GB" sz="900" kern="1200" noProof="0" dirty="0">
                        <a:solidFill>
                          <a:schemeClr val="tx1"/>
                        </a:solidFill>
                        <a:latin typeface="+mn-lt"/>
                        <a:ea typeface="+mn-ea"/>
                        <a:cs typeface="+mn-cs"/>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4141903330"/>
                  </a:ext>
                </a:extLst>
              </a:tr>
              <a:tr h="0">
                <a:tc>
                  <a:txBody>
                    <a:bodyPr/>
                    <a:lstStyle/>
                    <a:p>
                      <a:r>
                        <a:rPr sz="900" dirty="0" err="1">
                          <a:solidFill>
                            <a:schemeClr val="tx1"/>
                          </a:solidFill>
                        </a:rPr>
                        <a:t>Déboucheur</a:t>
                      </a:r>
                      <a:r>
                        <a:rPr sz="900" dirty="0">
                          <a:solidFill>
                            <a:schemeClr val="tx1"/>
                          </a:solidFill>
                        </a:rPr>
                        <a:t> de </a:t>
                      </a:r>
                      <a:r>
                        <a:rPr sz="900" dirty="0" err="1">
                          <a:solidFill>
                            <a:schemeClr val="tx1"/>
                          </a:solidFill>
                        </a:rPr>
                        <a:t>canalisations</a:t>
                      </a:r>
                      <a:r>
                        <a:rPr sz="900" dirty="0">
                          <a:solidFill>
                            <a:schemeClr val="tx1"/>
                          </a:solidFill>
                        </a:rPr>
                        <a:t> </a:t>
                      </a:r>
                    </a:p>
                  </a:txBody>
                  <a:tcPr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solidFill>
                      <a:schemeClr val="bg1">
                        <a:lumMod val="95000"/>
                      </a:schemeClr>
                    </a:solidFill>
                  </a:tcPr>
                </a:tc>
                <a:tc>
                  <a:txBody>
                    <a:bodyPr/>
                    <a:lstStyle/>
                    <a:p>
                      <a:pPr marL="0" algn="ctr" defTabSz="1023967" rtl="0" eaLnBrk="1" latinLnBrk="0" hangingPunct="1"/>
                      <a:r>
                        <a:rPr lang="hu-HU" sz="900" kern="1200" dirty="0">
                          <a:solidFill>
                            <a:schemeClr val="tx1"/>
                          </a:solidFill>
                          <a:latin typeface="+mn-lt"/>
                          <a:ea typeface="+mn-ea"/>
                          <a:cs typeface="+mn-cs"/>
                        </a:rPr>
                        <a:t>128501789</a:t>
                      </a:r>
                      <a:endParaRPr lang="en-GB" sz="900" kern="1200" dirty="0">
                        <a:solidFill>
                          <a:schemeClr val="tx1"/>
                        </a:solidFill>
                        <a:latin typeface="+mn-lt"/>
                        <a:ea typeface="+mn-ea"/>
                        <a:cs typeface="+mn-cs"/>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latinLnBrk="0" hangingPunct="1">
                        <a:lnSpc>
                          <a:spcPct val="100000"/>
                        </a:lnSpc>
                        <a:spcBef>
                          <a:spcPts val="0"/>
                        </a:spcBef>
                        <a:spcAft>
                          <a:spcPts val="0"/>
                        </a:spcAft>
                        <a:buClrTx/>
                        <a:buSzTx/>
                        <a:buFontTx/>
                        <a:buNone/>
                        <a:tabLst/>
                        <a:defRPr/>
                      </a:pPr>
                      <a:r>
                        <a:rPr lang="hu-HU" sz="900" kern="1200">
                          <a:solidFill>
                            <a:schemeClr val="tx1"/>
                          </a:solidFill>
                          <a:latin typeface="+mn-lt"/>
                          <a:ea typeface="+mn-ea"/>
                          <a:cs typeface="+mn-cs"/>
                        </a:rPr>
                        <a:t>128501789</a:t>
                      </a:r>
                      <a:r>
                        <a:rPr lang="da-DK" sz="900" kern="1200">
                          <a:solidFill>
                            <a:schemeClr val="tx1"/>
                          </a:solidFill>
                          <a:latin typeface="+mn-lt"/>
                          <a:ea typeface="+mn-ea"/>
                          <a:cs typeface="+mn-cs"/>
                        </a:rPr>
                        <a:t> </a:t>
                      </a:r>
                      <a:r>
                        <a:rPr lang="hu-HU" sz="900" kern="1200">
                          <a:solidFill>
                            <a:schemeClr val="tx1"/>
                          </a:solidFill>
                          <a:latin typeface="+mn-lt"/>
                          <a:ea typeface="+mn-ea"/>
                          <a:cs typeface="+mn-cs"/>
                        </a:rPr>
                        <a:t>/</a:t>
                      </a:r>
                      <a:br>
                        <a:rPr lang="en-US" sz="900" kern="1200">
                          <a:solidFill>
                            <a:schemeClr val="tx1"/>
                          </a:solidFill>
                          <a:latin typeface="+mn-lt"/>
                          <a:ea typeface="+mn-ea"/>
                          <a:cs typeface="+mn-cs"/>
                        </a:rPr>
                      </a:br>
                      <a:r>
                        <a:rPr lang="hu-HU" sz="900" kern="1200">
                          <a:solidFill>
                            <a:schemeClr val="tx1"/>
                          </a:solidFill>
                          <a:latin typeface="+mn-lt"/>
                          <a:ea typeface="+mn-ea"/>
                          <a:cs typeface="+mn-cs"/>
                        </a:rPr>
                        <a:t>128501790</a:t>
                      </a:r>
                      <a:r>
                        <a:rPr lang="hu-HU" sz="900" kern="1200" dirty="0">
                          <a:solidFill>
                            <a:schemeClr val="tx1"/>
                          </a:solidFill>
                          <a:latin typeface="+mn-lt"/>
                          <a:ea typeface="+mn-ea"/>
                          <a:cs typeface="+mn-cs"/>
                        </a:rPr>
                        <a:t>/</a:t>
                      </a:r>
                    </a:p>
                    <a:p>
                      <a:pPr marL="0" marR="0" lvl="0" indent="0" algn="ctr" defTabSz="1023967" rtl="0" eaLnBrk="1" fontAlgn="auto" latinLnBrk="0" hangingPunct="1">
                        <a:lnSpc>
                          <a:spcPct val="100000"/>
                        </a:lnSpc>
                        <a:spcBef>
                          <a:spcPts val="0"/>
                        </a:spcBef>
                        <a:spcAft>
                          <a:spcPts val="0"/>
                        </a:spcAft>
                        <a:buClrTx/>
                        <a:buSzTx/>
                        <a:buFontTx/>
                        <a:buNone/>
                        <a:tabLst/>
                        <a:defRPr/>
                      </a:pPr>
                      <a:r>
                        <a:rPr lang="hu-HU" sz="900" kern="1200" dirty="0">
                          <a:solidFill>
                            <a:schemeClr val="tx1"/>
                          </a:solidFill>
                          <a:latin typeface="+mn-lt"/>
                          <a:ea typeface="+mn-ea"/>
                          <a:cs typeface="+mn-cs"/>
                        </a:rPr>
                        <a:t>128501791</a:t>
                      </a:r>
                      <a:endParaRPr lang="en-GB" sz="900" kern="1200" dirty="0">
                        <a:solidFill>
                          <a:schemeClr val="tx1"/>
                        </a:solidFill>
                        <a:latin typeface="+mn-lt"/>
                        <a:ea typeface="+mn-ea"/>
                        <a:cs typeface="+mn-cs"/>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latinLnBrk="0" hangingPunct="1">
                        <a:lnSpc>
                          <a:spcPct val="100000"/>
                        </a:lnSpc>
                        <a:spcBef>
                          <a:spcPts val="0"/>
                        </a:spcBef>
                        <a:spcAft>
                          <a:spcPts val="0"/>
                        </a:spcAft>
                        <a:buClrTx/>
                        <a:buSzTx/>
                        <a:buFontTx/>
                        <a:buNone/>
                        <a:tabLst/>
                        <a:defRPr/>
                      </a:pPr>
                      <a:r>
                        <a:rPr lang="hu-HU" sz="900" kern="1200">
                          <a:solidFill>
                            <a:schemeClr val="tx1"/>
                          </a:solidFill>
                          <a:latin typeface="+mn-lt"/>
                          <a:ea typeface="+mn-ea"/>
                          <a:cs typeface="+mn-cs"/>
                        </a:rPr>
                        <a:t>128501789/</a:t>
                      </a:r>
                      <a:br>
                        <a:rPr lang="en-US" sz="900" kern="1200">
                          <a:solidFill>
                            <a:schemeClr val="tx1"/>
                          </a:solidFill>
                          <a:latin typeface="+mn-lt"/>
                          <a:ea typeface="+mn-ea"/>
                          <a:cs typeface="+mn-cs"/>
                        </a:rPr>
                      </a:br>
                      <a:r>
                        <a:rPr lang="hu-HU" sz="900" kern="1200">
                          <a:solidFill>
                            <a:schemeClr val="tx1"/>
                          </a:solidFill>
                          <a:latin typeface="+mn-lt"/>
                          <a:ea typeface="+mn-ea"/>
                          <a:cs typeface="+mn-cs"/>
                        </a:rPr>
                        <a:t>128501790</a:t>
                      </a:r>
                      <a:r>
                        <a:rPr lang="hu-HU" sz="900" kern="1200" dirty="0">
                          <a:solidFill>
                            <a:schemeClr val="tx1"/>
                          </a:solidFill>
                          <a:latin typeface="+mn-lt"/>
                          <a:ea typeface="+mn-ea"/>
                          <a:cs typeface="+mn-cs"/>
                        </a:rPr>
                        <a:t>/</a:t>
                      </a:r>
                    </a:p>
                    <a:p>
                      <a:pPr marL="0" marR="0" lvl="0" indent="0" algn="ctr" defTabSz="1023967" rtl="0" eaLnBrk="1" fontAlgn="auto" latinLnBrk="0" hangingPunct="1">
                        <a:lnSpc>
                          <a:spcPct val="100000"/>
                        </a:lnSpc>
                        <a:spcBef>
                          <a:spcPts val="0"/>
                        </a:spcBef>
                        <a:spcAft>
                          <a:spcPts val="0"/>
                        </a:spcAft>
                        <a:buClrTx/>
                        <a:buSzTx/>
                        <a:buFontTx/>
                        <a:buNone/>
                        <a:tabLst/>
                        <a:defRPr/>
                      </a:pPr>
                      <a:r>
                        <a:rPr lang="hu-HU" sz="900" kern="1200" dirty="0">
                          <a:solidFill>
                            <a:schemeClr val="tx1"/>
                          </a:solidFill>
                          <a:latin typeface="+mn-lt"/>
                          <a:ea typeface="+mn-ea"/>
                          <a:cs typeface="+mn-cs"/>
                        </a:rPr>
                        <a:t>128501791</a:t>
                      </a:r>
                      <a:endParaRPr lang="en-GB" sz="900" kern="1200" dirty="0">
                        <a:solidFill>
                          <a:schemeClr val="tx1"/>
                        </a:solidFill>
                        <a:latin typeface="+mn-lt"/>
                        <a:ea typeface="+mn-ea"/>
                        <a:cs typeface="+mn-cs"/>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latinLnBrk="0" hangingPunct="1">
                        <a:lnSpc>
                          <a:spcPct val="100000"/>
                        </a:lnSpc>
                        <a:spcBef>
                          <a:spcPts val="0"/>
                        </a:spcBef>
                        <a:spcAft>
                          <a:spcPts val="0"/>
                        </a:spcAft>
                        <a:buClrTx/>
                        <a:buSzTx/>
                        <a:buFontTx/>
                        <a:buNone/>
                        <a:tabLst/>
                        <a:defRPr/>
                      </a:pPr>
                      <a:r>
                        <a:rPr lang="hu-HU" sz="900" kern="1200" noProof="0">
                          <a:solidFill>
                            <a:schemeClr val="tx1"/>
                          </a:solidFill>
                          <a:latin typeface="+mn-lt"/>
                          <a:ea typeface="+mn-ea"/>
                          <a:cs typeface="+mn-cs"/>
                        </a:rPr>
                        <a:t>128501789/</a:t>
                      </a:r>
                      <a:br>
                        <a:rPr lang="en-US" sz="900" kern="1200" noProof="0">
                          <a:solidFill>
                            <a:schemeClr val="tx1"/>
                          </a:solidFill>
                          <a:latin typeface="+mn-lt"/>
                          <a:ea typeface="+mn-ea"/>
                          <a:cs typeface="+mn-cs"/>
                        </a:rPr>
                      </a:br>
                      <a:r>
                        <a:rPr lang="hu-HU" sz="900" kern="1200" noProof="0">
                          <a:solidFill>
                            <a:schemeClr val="tx1"/>
                          </a:solidFill>
                          <a:latin typeface="+mn-lt"/>
                          <a:ea typeface="+mn-ea"/>
                          <a:cs typeface="+mn-cs"/>
                        </a:rPr>
                        <a:t>128501790/</a:t>
                      </a:r>
                    </a:p>
                    <a:p>
                      <a:pPr marL="0" marR="0" lvl="0" indent="0" algn="ctr" defTabSz="1023967" rtl="0" eaLnBrk="1" fontAlgn="auto" latinLnBrk="0" hangingPunct="1">
                        <a:lnSpc>
                          <a:spcPct val="100000"/>
                        </a:lnSpc>
                        <a:spcBef>
                          <a:spcPts val="0"/>
                        </a:spcBef>
                        <a:spcAft>
                          <a:spcPts val="0"/>
                        </a:spcAft>
                        <a:buClrTx/>
                        <a:buSzTx/>
                        <a:buFontTx/>
                        <a:buNone/>
                        <a:tabLst/>
                        <a:defRPr/>
                      </a:pPr>
                      <a:r>
                        <a:rPr lang="hu-HU" sz="900" kern="1200" noProof="0">
                          <a:solidFill>
                            <a:schemeClr val="tx1"/>
                          </a:solidFill>
                          <a:latin typeface="+mn-lt"/>
                          <a:ea typeface="+mn-ea"/>
                          <a:cs typeface="+mn-cs"/>
                        </a:rPr>
                        <a:t>128501791</a:t>
                      </a:r>
                      <a:endParaRPr lang="en-GB" sz="900" kern="1200" noProof="0" dirty="0">
                        <a:solidFill>
                          <a:schemeClr val="tx1"/>
                        </a:solidFill>
                        <a:latin typeface="+mn-lt"/>
                        <a:ea typeface="+mn-ea"/>
                        <a:cs typeface="+mn-cs"/>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latinLnBrk="0" hangingPunct="1">
                        <a:lnSpc>
                          <a:spcPct val="100000"/>
                        </a:lnSpc>
                        <a:spcBef>
                          <a:spcPts val="0"/>
                        </a:spcBef>
                        <a:spcAft>
                          <a:spcPts val="0"/>
                        </a:spcAft>
                        <a:buClrTx/>
                        <a:buSzTx/>
                        <a:buFontTx/>
                        <a:buNone/>
                        <a:tabLst/>
                        <a:defRPr/>
                      </a:pPr>
                      <a:r>
                        <a:rPr lang="hu-HU" sz="900" kern="1200" noProof="0">
                          <a:solidFill>
                            <a:schemeClr val="tx1"/>
                          </a:solidFill>
                          <a:latin typeface="+mn-lt"/>
                          <a:ea typeface="+mn-ea"/>
                          <a:cs typeface="+mn-cs"/>
                        </a:rPr>
                        <a:t>128501789/</a:t>
                      </a:r>
                      <a:br>
                        <a:rPr lang="en-US" sz="900" kern="1200" noProof="0">
                          <a:solidFill>
                            <a:schemeClr val="tx1"/>
                          </a:solidFill>
                          <a:latin typeface="+mn-lt"/>
                          <a:ea typeface="+mn-ea"/>
                          <a:cs typeface="+mn-cs"/>
                        </a:rPr>
                      </a:br>
                      <a:r>
                        <a:rPr lang="hu-HU" sz="900" kern="1200" noProof="0">
                          <a:solidFill>
                            <a:schemeClr val="tx1"/>
                          </a:solidFill>
                          <a:latin typeface="+mn-lt"/>
                          <a:ea typeface="+mn-ea"/>
                          <a:cs typeface="+mn-cs"/>
                        </a:rPr>
                        <a:t>128501790</a:t>
                      </a:r>
                      <a:r>
                        <a:rPr lang="hu-HU" sz="900" kern="1200" noProof="0" dirty="0">
                          <a:solidFill>
                            <a:schemeClr val="tx1"/>
                          </a:solidFill>
                          <a:latin typeface="+mn-lt"/>
                          <a:ea typeface="+mn-ea"/>
                          <a:cs typeface="+mn-cs"/>
                        </a:rPr>
                        <a:t>/</a:t>
                      </a:r>
                    </a:p>
                    <a:p>
                      <a:pPr marL="0" marR="0" lvl="0" indent="0" algn="ctr" defTabSz="1023967" rtl="0" eaLnBrk="1" fontAlgn="auto" latinLnBrk="0" hangingPunct="1">
                        <a:lnSpc>
                          <a:spcPct val="100000"/>
                        </a:lnSpc>
                        <a:spcBef>
                          <a:spcPts val="0"/>
                        </a:spcBef>
                        <a:spcAft>
                          <a:spcPts val="0"/>
                        </a:spcAft>
                        <a:buClrTx/>
                        <a:buSzTx/>
                        <a:buFontTx/>
                        <a:buNone/>
                        <a:tabLst/>
                        <a:defRPr/>
                      </a:pPr>
                      <a:r>
                        <a:rPr lang="hu-HU" sz="900" kern="1200" noProof="0" dirty="0">
                          <a:solidFill>
                            <a:schemeClr val="tx1"/>
                          </a:solidFill>
                          <a:latin typeface="+mn-lt"/>
                          <a:ea typeface="+mn-ea"/>
                          <a:cs typeface="+mn-cs"/>
                        </a:rPr>
                        <a:t>128501791</a:t>
                      </a:r>
                      <a:endParaRPr lang="en-GB" sz="900" kern="1200" noProof="0" dirty="0">
                        <a:solidFill>
                          <a:schemeClr val="tx1"/>
                        </a:solidFill>
                        <a:latin typeface="+mn-lt"/>
                        <a:ea typeface="+mn-ea"/>
                        <a:cs typeface="+mn-cs"/>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tcPr>
                </a:tc>
                <a:tc>
                  <a:txBody>
                    <a:bodyPr/>
                    <a:lstStyle/>
                    <a:p>
                      <a:pPr marL="0" marR="0" lvl="0" indent="0" algn="ctr" defTabSz="1023967" rtl="0" eaLnBrk="1" fontAlgn="auto" latinLnBrk="0" hangingPunct="1">
                        <a:lnSpc>
                          <a:spcPct val="100000"/>
                        </a:lnSpc>
                        <a:spcBef>
                          <a:spcPts val="0"/>
                        </a:spcBef>
                        <a:spcAft>
                          <a:spcPts val="0"/>
                        </a:spcAft>
                        <a:buClrTx/>
                        <a:buSzTx/>
                        <a:buFontTx/>
                        <a:buNone/>
                        <a:tabLst/>
                        <a:defRPr/>
                      </a:pPr>
                      <a:r>
                        <a:rPr lang="hu-HU" sz="900" kern="1200" noProof="0" dirty="0">
                          <a:solidFill>
                            <a:schemeClr val="tx1"/>
                          </a:solidFill>
                          <a:latin typeface="+mn-lt"/>
                          <a:ea typeface="+mn-ea"/>
                          <a:cs typeface="+mn-cs"/>
                        </a:rPr>
                        <a:t>128501789/</a:t>
                      </a:r>
                      <a:br>
                        <a:rPr lang="en-US" sz="900" kern="1200" noProof="0" dirty="0">
                          <a:solidFill>
                            <a:schemeClr val="tx1"/>
                          </a:solidFill>
                          <a:latin typeface="+mn-lt"/>
                          <a:ea typeface="+mn-ea"/>
                          <a:cs typeface="+mn-cs"/>
                        </a:rPr>
                      </a:br>
                      <a:r>
                        <a:rPr lang="hu-HU" sz="900" kern="1200" noProof="0" dirty="0">
                          <a:solidFill>
                            <a:schemeClr val="tx1"/>
                          </a:solidFill>
                          <a:latin typeface="+mn-lt"/>
                          <a:ea typeface="+mn-ea"/>
                          <a:cs typeface="+mn-cs"/>
                        </a:rPr>
                        <a:t>128501790/</a:t>
                      </a:r>
                    </a:p>
                    <a:p>
                      <a:pPr marL="0" marR="0" lvl="0" indent="0" algn="ctr" defTabSz="1023967" rtl="0" eaLnBrk="1" fontAlgn="auto" latinLnBrk="0" hangingPunct="1">
                        <a:lnSpc>
                          <a:spcPct val="100000"/>
                        </a:lnSpc>
                        <a:spcBef>
                          <a:spcPts val="0"/>
                        </a:spcBef>
                        <a:spcAft>
                          <a:spcPts val="0"/>
                        </a:spcAft>
                        <a:buClrTx/>
                        <a:buSzTx/>
                        <a:buFontTx/>
                        <a:buNone/>
                        <a:tabLst/>
                        <a:defRPr/>
                      </a:pPr>
                      <a:r>
                        <a:rPr lang="hu-HU" sz="900" kern="1200" noProof="0" dirty="0">
                          <a:solidFill>
                            <a:schemeClr val="tx1"/>
                          </a:solidFill>
                          <a:latin typeface="+mn-lt"/>
                          <a:ea typeface="+mn-ea"/>
                          <a:cs typeface="+mn-cs"/>
                        </a:rPr>
                        <a:t>128501791</a:t>
                      </a:r>
                      <a:endParaRPr lang="en-GB" sz="900" kern="1200" noProof="0" dirty="0">
                        <a:solidFill>
                          <a:schemeClr val="tx1"/>
                        </a:solidFill>
                        <a:latin typeface="+mn-lt"/>
                        <a:ea typeface="+mn-ea"/>
                        <a:cs typeface="+mn-cs"/>
                      </a:endParaRPr>
                    </a:p>
                  </a:txBody>
                  <a:tcPr marL="64008" marR="64008" marT="64008" marB="64008" anchor="ctr">
                    <a:lnT w="12700" cap="flat" cmpd="sng" algn="ctr">
                      <a:solidFill>
                        <a:schemeClr val="bg2">
                          <a:lumMod val="100000"/>
                        </a:schemeClr>
                      </a:solidFill>
                      <a:prstDash val="solid"/>
                      <a:round/>
                      <a:headEnd type="none" w="med" len="med"/>
                      <a:tailEnd type="none" w="med" len="med"/>
                    </a:lnT>
                    <a:lnB w="12700" cap="flat" cmpd="sng" algn="ctr">
                      <a:solidFill>
                        <a:schemeClr val="bg2">
                          <a:lumMod val="100000"/>
                        </a:schemeClr>
                      </a:solidFill>
                      <a:prstDash val="solid"/>
                      <a:round/>
                      <a:headEnd type="none" w="med" len="med"/>
                      <a:tailEnd type="none" w="med" len="med"/>
                    </a:lnB>
                    <a:noFill/>
                  </a:tcPr>
                </a:tc>
                <a:extLst>
                  <a:ext uri="{0D108BD9-81ED-4DB2-BD59-A6C34878D82A}">
                    <a16:rowId xmlns:a16="http://schemas.microsoft.com/office/drawing/2014/main" val="2019905651"/>
                  </a:ext>
                </a:extLst>
              </a:tr>
            </a:tbl>
          </a:graphicData>
        </a:graphic>
      </p:graphicFrame>
    </p:spTree>
    <p:extLst>
      <p:ext uri="{BB962C8B-B14F-4D97-AF65-F5344CB8AC3E}">
        <p14:creationId xmlns:p14="http://schemas.microsoft.com/office/powerpoint/2010/main" val="4183784369"/>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76B7C445-DFBB-EC6C-DE4A-78A00242CE14}"/>
              </a:ext>
            </a:extLst>
          </p:cNvPr>
          <p:cNvSpPr>
            <a:spLocks noGrp="1"/>
          </p:cNvSpPr>
          <p:nvPr>
            <p:ph type="ctrTitle"/>
          </p:nvPr>
        </p:nvSpPr>
        <p:spPr/>
        <p:txBody>
          <a:bodyPr/>
          <a:lstStyle/>
          <a:p>
            <a:r>
              <a:rPr lang="en-US"/>
              <a:t>5</a:t>
            </a:r>
          </a:p>
        </p:txBody>
      </p:sp>
      <p:sp>
        <p:nvSpPr>
          <p:cNvPr id="19" name="Text Placeholder 18">
            <a:extLst>
              <a:ext uri="{FF2B5EF4-FFF2-40B4-BE49-F238E27FC236}">
                <a16:creationId xmlns:a16="http://schemas.microsoft.com/office/drawing/2014/main" id="{D6CA08D8-B7A3-6596-CBA5-D34511CE0202}"/>
              </a:ext>
            </a:extLst>
          </p:cNvPr>
          <p:cNvSpPr>
            <a:spLocks noGrp="1"/>
          </p:cNvSpPr>
          <p:nvPr>
            <p:ph type="body" sz="quarter" idx="13"/>
          </p:nvPr>
        </p:nvSpPr>
        <p:spPr/>
        <p:txBody>
          <a:bodyPr/>
          <a:lstStyle/>
          <a:p>
            <a:r>
              <a:rPr lang="fr-FR" dirty="0"/>
              <a:t>CAB</a:t>
            </a:r>
          </a:p>
        </p:txBody>
      </p:sp>
      <p:sp>
        <p:nvSpPr>
          <p:cNvPr id="17" name="Slide Number Placeholder 16">
            <a:extLst>
              <a:ext uri="{FF2B5EF4-FFF2-40B4-BE49-F238E27FC236}">
                <a16:creationId xmlns:a16="http://schemas.microsoft.com/office/drawing/2014/main" id="{8587BAE7-008E-8245-F871-1F78B1BA082C}"/>
              </a:ext>
            </a:extLst>
          </p:cNvPr>
          <p:cNvSpPr>
            <a:spLocks noGrp="1"/>
          </p:cNvSpPr>
          <p:nvPr>
            <p:ph type="sldNum" sz="quarter" idx="16"/>
          </p:nvPr>
        </p:nvSpPr>
        <p:spPr/>
        <p:txBody>
          <a:bodyPr/>
          <a:lstStyle/>
          <a:p>
            <a:fld id="{6C385236-B7BA-4938-9EA6-6DEC8CA653D7}" type="slidenum">
              <a:rPr lang="en-US" smtClean="0"/>
              <a:pPr/>
              <a:t>22</a:t>
            </a:fld>
            <a:endParaRPr lang="en-US"/>
          </a:p>
        </p:txBody>
      </p:sp>
    </p:spTree>
    <p:extLst>
      <p:ext uri="{BB962C8B-B14F-4D97-AF65-F5344CB8AC3E}">
        <p14:creationId xmlns:p14="http://schemas.microsoft.com/office/powerpoint/2010/main" val="1676343833"/>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0A6031BD-642D-181A-83FB-478E76C2572D}"/>
              </a:ext>
            </a:extLst>
          </p:cNvPr>
          <p:cNvSpPr>
            <a:spLocks noGrp="1"/>
          </p:cNvSpPr>
          <p:nvPr>
            <p:ph sz="quarter" idx="18"/>
          </p:nvPr>
        </p:nvSpPr>
        <p:spPr>
          <a:xfrm>
            <a:off x="479425" y="1520455"/>
            <a:ext cx="3559175" cy="4551155"/>
          </a:xfrm>
        </p:spPr>
        <p:txBody>
          <a:bodyPr tIns="457200"/>
          <a:lstStyle/>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28313F"/>
                </a:solidFill>
                <a:effectLst/>
                <a:uLnTx/>
                <a:uFillTx/>
                <a:latin typeface="Roboto Bold"/>
                <a:ea typeface="+mn-ea"/>
                <a:cs typeface="+mn-cs"/>
              </a:rPr>
              <a:t>	</a:t>
            </a:r>
            <a:r>
              <a:rPr kumimoji="0" lang="en-US" sz="1600" b="0" i="0" u="none" strike="noStrike" kern="1200" cap="none" spc="0" normalizeH="0" baseline="0" noProof="0" dirty="0" err="1">
                <a:ln>
                  <a:noFill/>
                </a:ln>
                <a:solidFill>
                  <a:srgbClr val="28313F"/>
                </a:solidFill>
                <a:effectLst/>
                <a:uLnTx/>
                <a:uFillTx/>
                <a:latin typeface="Roboto Bold"/>
                <a:ea typeface="+mn-ea"/>
                <a:cs typeface="+mn-cs"/>
              </a:rPr>
              <a:t>Caractéristiques</a:t>
            </a:r>
            <a:endParaRPr kumimoji="0" lang="en-US" sz="1600" b="0" i="0" u="none" strike="noStrike" kern="1200" cap="none" spc="0" normalizeH="0" baseline="0" noProof="0" dirty="0">
              <a:ln>
                <a:noFill/>
              </a:ln>
              <a:solidFill>
                <a:srgbClr val="28313F"/>
              </a:solidFill>
              <a:effectLst/>
              <a:uLnTx/>
              <a:uFillTx/>
              <a:latin typeface="Roboto Bold"/>
              <a:ea typeface="+mn-ea"/>
              <a:cs typeface="+mn-cs"/>
            </a:endParaRPr>
          </a:p>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endParaRPr kumimoji="0" lang="en-US" sz="1600" b="0" i="0" u="none" strike="noStrike" kern="1200" cap="none" spc="0" normalizeH="0" baseline="0" noProof="0" dirty="0">
              <a:ln>
                <a:noFill/>
              </a:ln>
              <a:solidFill>
                <a:srgbClr val="28313F"/>
              </a:solidFill>
              <a:effectLst/>
              <a:uLnTx/>
              <a:uFillTx/>
              <a:latin typeface="Roboto Light"/>
              <a:ea typeface="+mn-ea"/>
              <a:cs typeface="+mn-cs"/>
            </a:endParaRPr>
          </a:p>
          <a:p>
            <a:pPr marL="198000" indent="-198000">
              <a:buFont typeface="+mj-lt"/>
              <a:buAutoNum type="arabicPeriod"/>
            </a:pPr>
            <a:r>
              <a:rPr lang="fr-FR" sz="1050" dirty="0"/>
              <a:t>Lance en inox avec buse 4en1 </a:t>
            </a:r>
          </a:p>
          <a:p>
            <a:pPr marL="198000" indent="-198000">
              <a:buFont typeface="+mj-lt"/>
              <a:buAutoNum type="arabicPeriod"/>
            </a:pPr>
            <a:endParaRPr lang="fr-FR" sz="1050" dirty="0"/>
          </a:p>
          <a:p>
            <a:pPr marL="198000" indent="-198000">
              <a:buFont typeface="+mj-lt"/>
              <a:buAutoNum type="arabicPeriod"/>
            </a:pPr>
            <a:r>
              <a:rPr lang="fr-FR" sz="1050" dirty="0"/>
              <a:t>Poignée télescopique réglable en aluminium </a:t>
            </a:r>
          </a:p>
          <a:p>
            <a:pPr marL="198000" indent="-198000">
              <a:buFont typeface="+mj-lt"/>
              <a:buAutoNum type="arabicPeriod"/>
            </a:pPr>
            <a:endParaRPr lang="fr-FR" sz="1050" dirty="0"/>
          </a:p>
          <a:p>
            <a:pPr marL="198000" indent="-198000">
              <a:buFont typeface="+mj-lt"/>
              <a:buAutoNum type="arabicPeriod"/>
            </a:pPr>
            <a:endParaRPr lang="fr-FR" sz="1050" dirty="0"/>
          </a:p>
          <a:p>
            <a:pPr marL="198000" indent="-198000">
              <a:buFont typeface="+mj-lt"/>
              <a:buAutoNum type="arabicPeriod"/>
            </a:pPr>
            <a:endParaRPr lang="fr-FR" sz="1050" dirty="0"/>
          </a:p>
          <a:p>
            <a:pPr marL="198000" indent="-198000">
              <a:buFont typeface="+mj-lt"/>
              <a:buAutoNum type="arabicPeriod"/>
            </a:pPr>
            <a:r>
              <a:rPr lang="fr-FR" sz="1050" dirty="0"/>
              <a:t>Système Ergo avec raccord rapide </a:t>
            </a:r>
          </a:p>
          <a:p>
            <a:pPr marL="198000" indent="-198000">
              <a:buFont typeface="+mj-lt"/>
              <a:buAutoNum type="arabicPeriod"/>
            </a:pPr>
            <a:r>
              <a:rPr lang="fr-FR" sz="1050" dirty="0"/>
              <a:t>Raccord tournant/anti-torsion du flexible</a:t>
            </a:r>
          </a:p>
          <a:p>
            <a:pPr marL="198000" indent="-198000">
              <a:buFont typeface="+mj-lt"/>
              <a:buAutoNum type="arabicPeriod"/>
            </a:pPr>
            <a:r>
              <a:rPr lang="fr-FR" sz="1050" dirty="0"/>
              <a:t>Enrouleur de flexible avec guide en aluminium </a:t>
            </a:r>
          </a:p>
          <a:p>
            <a:pPr marL="198000" indent="-198000">
              <a:buFont typeface="+mj-lt"/>
              <a:buAutoNum type="arabicPeriod"/>
            </a:pPr>
            <a:endParaRPr lang="fr-FR" sz="1050" dirty="0"/>
          </a:p>
          <a:p>
            <a:pPr marL="198000" indent="-198000">
              <a:buFont typeface="+mj-lt"/>
              <a:buAutoNum type="arabicPeriod"/>
            </a:pPr>
            <a:r>
              <a:rPr lang="fr-FR" sz="1050" dirty="0"/>
              <a:t>Crochet pour câble rotatif</a:t>
            </a:r>
          </a:p>
          <a:p>
            <a:pPr marL="198000" indent="-198000">
              <a:buFont typeface="+mj-lt"/>
              <a:buAutoNum type="arabicPeriod"/>
            </a:pPr>
            <a:r>
              <a:rPr lang="fr-FR" sz="1050" dirty="0"/>
              <a:t>Flexible armé de 10 mètres </a:t>
            </a:r>
          </a:p>
          <a:p>
            <a:pPr marL="198000" indent="-198000">
              <a:buFont typeface="+mj-lt"/>
              <a:buAutoNum type="arabicPeriod"/>
            </a:pPr>
            <a:endParaRPr lang="fr-FR" sz="1050" dirty="0"/>
          </a:p>
          <a:p>
            <a:pPr marL="198000" indent="-198000">
              <a:buFont typeface="+mj-lt"/>
              <a:buAutoNum type="arabicPeriod"/>
            </a:pPr>
            <a:r>
              <a:rPr lang="fr-FR" sz="1050" dirty="0"/>
              <a:t>« </a:t>
            </a:r>
            <a:r>
              <a:rPr lang="fr-FR" sz="1050" dirty="0" err="1"/>
              <a:t>Touchpoint</a:t>
            </a:r>
            <a:r>
              <a:rPr lang="fr-FR" sz="1050" dirty="0"/>
              <a:t> » bleus clairs </a:t>
            </a:r>
          </a:p>
        </p:txBody>
      </p:sp>
      <p:sp>
        <p:nvSpPr>
          <p:cNvPr id="11" name="Content Placeholder 10">
            <a:extLst>
              <a:ext uri="{FF2B5EF4-FFF2-40B4-BE49-F238E27FC236}">
                <a16:creationId xmlns:a16="http://schemas.microsoft.com/office/drawing/2014/main" id="{438CF8A6-FE72-6409-F57E-039F0511E934}"/>
              </a:ext>
            </a:extLst>
          </p:cNvPr>
          <p:cNvSpPr>
            <a:spLocks noGrp="1"/>
          </p:cNvSpPr>
          <p:nvPr>
            <p:ph sz="quarter" idx="21"/>
          </p:nvPr>
        </p:nvSpPr>
        <p:spPr>
          <a:xfrm>
            <a:off x="4316412" y="1520455"/>
            <a:ext cx="3559175" cy="4551155"/>
          </a:xfrm>
        </p:spPr>
        <p:txBody>
          <a:bodyPr tIns="457200"/>
          <a:lstStyle/>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28313F"/>
                </a:solidFill>
                <a:effectLst/>
                <a:uLnTx/>
                <a:uFillTx/>
                <a:latin typeface="Roboto Bold"/>
                <a:ea typeface="+mn-ea"/>
                <a:cs typeface="+mn-cs"/>
              </a:rPr>
              <a:t>	</a:t>
            </a:r>
            <a:r>
              <a:rPr kumimoji="0" lang="en-US" sz="1600" b="0" i="0" u="none" strike="noStrike" kern="1200" cap="none" spc="0" normalizeH="0" baseline="0" noProof="0" dirty="0" err="1">
                <a:ln>
                  <a:noFill/>
                </a:ln>
                <a:solidFill>
                  <a:srgbClr val="28313F"/>
                </a:solidFill>
                <a:effectLst/>
                <a:uLnTx/>
                <a:uFillTx/>
                <a:latin typeface="Roboto Bold"/>
                <a:ea typeface="+mn-ea"/>
                <a:cs typeface="+mn-cs"/>
              </a:rPr>
              <a:t>Avantages</a:t>
            </a:r>
            <a:r>
              <a:rPr kumimoji="0" lang="en-US" sz="1600" b="0" i="0" u="none" strike="noStrike" kern="1200" cap="none" spc="0" normalizeH="0" baseline="0" noProof="0" dirty="0">
                <a:ln>
                  <a:noFill/>
                </a:ln>
                <a:solidFill>
                  <a:srgbClr val="28313F"/>
                </a:solidFill>
                <a:effectLst/>
                <a:uLnTx/>
                <a:uFillTx/>
                <a:latin typeface="Roboto Bold"/>
                <a:ea typeface="+mn-ea"/>
                <a:cs typeface="+mn-cs"/>
              </a:rPr>
              <a:t> </a:t>
            </a:r>
          </a:p>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endParaRPr kumimoji="0" lang="en-US" sz="1600" b="0" i="0" u="none" strike="noStrike" kern="1200" cap="none" spc="0" normalizeH="0" baseline="0" noProof="0" dirty="0">
              <a:ln>
                <a:noFill/>
              </a:ln>
              <a:solidFill>
                <a:srgbClr val="28313F"/>
              </a:solidFill>
              <a:effectLst/>
              <a:uLnTx/>
              <a:uFillTx/>
              <a:latin typeface="Roboto Bold"/>
              <a:ea typeface="+mn-ea"/>
              <a:cs typeface="+mn-cs"/>
            </a:endParaRP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Inutile de remplacer la lance ou d’en acheter de nouvelles </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endParaRPr kumimoji="0" lang="fr-FR" sz="1050" b="0" i="0" u="none" strike="noStrike" kern="1200" cap="none" spc="0" normalizeH="0" baseline="0" noProof="0" dirty="0">
              <a:ln>
                <a:noFill/>
              </a:ln>
              <a:solidFill>
                <a:srgbClr val="28313F"/>
              </a:solidFill>
              <a:effectLst/>
              <a:uLnTx/>
              <a:uFillTx/>
              <a:latin typeface="Roboto Light"/>
              <a:ea typeface="+mn-ea"/>
              <a:cs typeface="+mn-cs"/>
            </a:endParaRP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Transport facile et rangement compact </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endParaRPr lang="fr-FR" sz="1050" dirty="0">
              <a:solidFill>
                <a:srgbClr val="28313F"/>
              </a:solidFill>
              <a:latin typeface="Roboto Light"/>
            </a:endParaRP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endParaRPr kumimoji="0" lang="fr-FR" sz="1050" b="0" i="0" u="none" strike="noStrike" kern="1200" cap="none" spc="0" normalizeH="0" baseline="0" noProof="0" dirty="0">
              <a:ln>
                <a:noFill/>
              </a:ln>
              <a:solidFill>
                <a:srgbClr val="28313F"/>
              </a:solidFill>
              <a:effectLst/>
              <a:uLnTx/>
              <a:uFillTx/>
              <a:latin typeface="Roboto Light"/>
              <a:ea typeface="+mn-ea"/>
              <a:cs typeface="+mn-cs"/>
            </a:endParaRP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Facile à assembler et à démonter </a:t>
            </a:r>
          </a:p>
          <a:p>
            <a:pPr marL="198000" indent="-198000">
              <a:buFont typeface="+mj-lt"/>
              <a:buAutoNum type="arabicPeriod"/>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Pas de torsion dans le flexible </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Facile à dérouler et à enrouler</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endParaRPr kumimoji="0" lang="fr-FR" sz="1050" b="0" i="0" u="none" strike="noStrike" kern="1200" cap="none" spc="0" normalizeH="0" baseline="0" noProof="0" dirty="0">
              <a:ln>
                <a:noFill/>
              </a:ln>
              <a:solidFill>
                <a:srgbClr val="28313F"/>
              </a:solidFill>
              <a:effectLst/>
              <a:uLnTx/>
              <a:uFillTx/>
              <a:latin typeface="Roboto Light"/>
              <a:ea typeface="+mn-ea"/>
              <a:cs typeface="+mn-cs"/>
            </a:endParaRP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Installation et rangement faciles</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Zones de nettoyage étendues </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endParaRPr kumimoji="0" lang="fr-FR" sz="1050" b="0" i="0" u="none" strike="noStrike" kern="1200" cap="none" spc="0" normalizeH="0" baseline="0" noProof="0" dirty="0">
              <a:ln>
                <a:noFill/>
              </a:ln>
              <a:solidFill>
                <a:srgbClr val="28313F"/>
              </a:solidFill>
              <a:effectLst/>
              <a:uLnTx/>
              <a:uFillTx/>
              <a:latin typeface="Roboto Light"/>
              <a:ea typeface="+mn-ea"/>
              <a:cs typeface="+mn-cs"/>
            </a:endParaRP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Indication claire des points de fonctionnement </a:t>
            </a:r>
          </a:p>
        </p:txBody>
      </p:sp>
      <p:sp>
        <p:nvSpPr>
          <p:cNvPr id="12" name="Content Placeholder 11">
            <a:extLst>
              <a:ext uri="{FF2B5EF4-FFF2-40B4-BE49-F238E27FC236}">
                <a16:creationId xmlns:a16="http://schemas.microsoft.com/office/drawing/2014/main" id="{3A748871-87C4-B7DF-FBB6-EC30278CAC82}"/>
              </a:ext>
            </a:extLst>
          </p:cNvPr>
          <p:cNvSpPr>
            <a:spLocks noGrp="1"/>
          </p:cNvSpPr>
          <p:nvPr>
            <p:ph sz="quarter" idx="22"/>
          </p:nvPr>
        </p:nvSpPr>
        <p:spPr>
          <a:xfrm>
            <a:off x="8153400" y="1520455"/>
            <a:ext cx="3559175" cy="4551155"/>
          </a:xfrm>
        </p:spPr>
        <p:txBody>
          <a:bodyPr tIns="457200">
            <a:noAutofit/>
          </a:bodyPr>
          <a:lstStyle/>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28313F"/>
                </a:solidFill>
                <a:effectLst/>
                <a:uLnTx/>
                <a:uFillTx/>
                <a:latin typeface="Roboto Bold"/>
                <a:ea typeface="+mn-ea"/>
                <a:cs typeface="+mn-cs"/>
              </a:rPr>
              <a:t>	</a:t>
            </a:r>
            <a:r>
              <a:rPr kumimoji="0" lang="en-US" sz="1600" b="0" i="0" u="none" strike="noStrike" kern="1200" cap="none" spc="0" normalizeH="0" baseline="0" noProof="0" dirty="0" err="1">
                <a:ln>
                  <a:noFill/>
                </a:ln>
                <a:solidFill>
                  <a:srgbClr val="28313F"/>
                </a:solidFill>
                <a:effectLst/>
                <a:uLnTx/>
                <a:uFillTx/>
                <a:latin typeface="Roboto Bold"/>
                <a:ea typeface="+mn-ea"/>
                <a:cs typeface="+mn-cs"/>
              </a:rPr>
              <a:t>Bénéfices</a:t>
            </a:r>
            <a:r>
              <a:rPr kumimoji="0" lang="en-US" sz="1600" b="0" i="0" u="none" strike="noStrike" kern="1200" cap="none" spc="0" normalizeH="0" baseline="0" noProof="0" dirty="0">
                <a:ln>
                  <a:noFill/>
                </a:ln>
                <a:solidFill>
                  <a:srgbClr val="28313F"/>
                </a:solidFill>
                <a:effectLst/>
                <a:uLnTx/>
                <a:uFillTx/>
                <a:latin typeface="Roboto Bold"/>
                <a:ea typeface="+mn-ea"/>
                <a:cs typeface="+mn-cs"/>
              </a:rPr>
              <a:t> </a:t>
            </a:r>
          </a:p>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endParaRPr kumimoji="0" lang="en-US" sz="1600" b="0" i="0" u="none" strike="noStrike" kern="1200" cap="none" spc="0" normalizeH="0" baseline="0" noProof="0" dirty="0">
              <a:ln>
                <a:noFill/>
              </a:ln>
              <a:solidFill>
                <a:srgbClr val="28313F"/>
              </a:solidFill>
              <a:effectLst/>
              <a:uLnTx/>
              <a:uFillTx/>
              <a:latin typeface="Roboto Bold"/>
              <a:ea typeface="+mn-ea"/>
              <a:cs typeface="+mn-cs"/>
            </a:endParaRP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Sélection pratique de la buse pour des réglages rapides pendant le nettoyage ou les étapes de nettoyage </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Facile à ranger dans le coffre d’une voiture ou d’une camionnette. Peut s’adapter dans des espaces réduits. Encombrement réduit </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Aucun outil nécessaire et changement rapide d’acc</a:t>
            </a:r>
          </a:p>
          <a:p>
            <a:pPr marL="198000" indent="-198000">
              <a:buFont typeface="+mj-lt"/>
              <a:buAutoNum type="arabicPeriod"/>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Meilleur confort d’utilisation</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10" normalizeH="0" noProof="0" dirty="0">
                <a:ln>
                  <a:noFill/>
                </a:ln>
                <a:solidFill>
                  <a:srgbClr val="28313F"/>
                </a:solidFill>
                <a:effectLst/>
                <a:uLnTx/>
                <a:uFillTx/>
                <a:latin typeface="Roboto Light"/>
                <a:ea typeface="+mn-ea"/>
                <a:cs typeface="+mn-cs"/>
              </a:rPr>
              <a:t>Manipulation facile et sans à-coups d’une </a:t>
            </a:r>
            <a:br>
              <a:rPr kumimoji="0" lang="fr-FR" sz="1050" b="0" i="0" u="none" strike="noStrike" kern="1200" cap="none" spc="0" normalizeH="0" baseline="0" noProof="0" dirty="0">
                <a:ln>
                  <a:noFill/>
                </a:ln>
                <a:solidFill>
                  <a:srgbClr val="28313F"/>
                </a:solidFill>
                <a:effectLst/>
                <a:uLnTx/>
                <a:uFillTx/>
                <a:latin typeface="Roboto Light"/>
                <a:ea typeface="+mn-ea"/>
                <a:cs typeface="+mn-cs"/>
              </a:rPr>
            </a:br>
            <a:r>
              <a:rPr kumimoji="0" lang="fr-FR" sz="1050" b="0" i="0" u="none" strike="noStrike" kern="1200" cap="none" spc="0" normalizeH="0" baseline="0" noProof="0" dirty="0">
                <a:ln>
                  <a:noFill/>
                </a:ln>
                <a:solidFill>
                  <a:srgbClr val="28313F"/>
                </a:solidFill>
                <a:effectLst/>
                <a:uLnTx/>
                <a:uFillTx/>
                <a:latin typeface="Roboto Light"/>
                <a:ea typeface="+mn-ea"/>
                <a:cs typeface="+mn-cs"/>
              </a:rPr>
              <a:t>seule main – moins d’efforts. Bonne protection </a:t>
            </a:r>
            <a:br>
              <a:rPr kumimoji="0" lang="fr-FR" sz="1050" b="0" i="0" u="none" strike="noStrike" kern="1200" cap="none" spc="0" normalizeH="0" baseline="0" noProof="0" dirty="0">
                <a:ln>
                  <a:noFill/>
                </a:ln>
                <a:solidFill>
                  <a:srgbClr val="28313F"/>
                </a:solidFill>
                <a:effectLst/>
                <a:uLnTx/>
                <a:uFillTx/>
                <a:latin typeface="Roboto Light"/>
                <a:ea typeface="+mn-ea"/>
                <a:cs typeface="+mn-cs"/>
              </a:rPr>
            </a:br>
            <a:r>
              <a:rPr kumimoji="0" lang="fr-FR" sz="1050" b="0" i="0" u="none" strike="noStrike" kern="1200" cap="none" spc="0" normalizeH="0" baseline="0" noProof="0" dirty="0">
                <a:ln>
                  <a:noFill/>
                </a:ln>
                <a:solidFill>
                  <a:srgbClr val="28313F"/>
                </a:solidFill>
                <a:effectLst/>
                <a:uLnTx/>
                <a:uFillTx/>
                <a:latin typeface="Roboto Light"/>
                <a:ea typeface="+mn-ea"/>
                <a:cs typeface="+mn-cs"/>
              </a:rPr>
              <a:t>du flexible</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Réduire le temps de manipulation du câble </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Moins de déplacement de la machine lors du nettoyage </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Utilisation intuitive </a:t>
            </a:r>
          </a:p>
        </p:txBody>
      </p:sp>
      <p:sp>
        <p:nvSpPr>
          <p:cNvPr id="5" name="Slide Number Placeholder 4">
            <a:extLst>
              <a:ext uri="{FF2B5EF4-FFF2-40B4-BE49-F238E27FC236}">
                <a16:creationId xmlns:a16="http://schemas.microsoft.com/office/drawing/2014/main" id="{586EA479-C660-D033-2D56-59981FDC2106}"/>
              </a:ext>
            </a:extLst>
          </p:cNvPr>
          <p:cNvSpPr>
            <a:spLocks noGrp="1"/>
          </p:cNvSpPr>
          <p:nvPr>
            <p:ph type="sldNum" sz="quarter" idx="25"/>
          </p:nvPr>
        </p:nvSpPr>
        <p:spPr/>
        <p:txBody>
          <a:bodyPr/>
          <a:lstStyle/>
          <a:p>
            <a:fld id="{6C385236-B7BA-4938-9EA6-6DEC8CA653D7}" type="slidenum">
              <a:rPr lang="en-US" smtClean="0"/>
              <a:pPr/>
              <a:t>23</a:t>
            </a:fld>
            <a:endParaRPr lang="en-US"/>
          </a:p>
        </p:txBody>
      </p:sp>
      <p:sp>
        <p:nvSpPr>
          <p:cNvPr id="9" name="Text Placeholder 8">
            <a:extLst>
              <a:ext uri="{FF2B5EF4-FFF2-40B4-BE49-F238E27FC236}">
                <a16:creationId xmlns:a16="http://schemas.microsoft.com/office/drawing/2014/main" id="{64EDB50E-8CF1-2712-1369-53D71F5727CC}"/>
              </a:ext>
            </a:extLst>
          </p:cNvPr>
          <p:cNvSpPr>
            <a:spLocks noGrp="1"/>
          </p:cNvSpPr>
          <p:nvPr>
            <p:ph type="body" sz="quarter" idx="14"/>
          </p:nvPr>
        </p:nvSpPr>
        <p:spPr/>
        <p:txBody>
          <a:bodyPr/>
          <a:lstStyle/>
          <a:p>
            <a:pPr marL="0" marR="0" lvl="0" indent="0" algn="l" defTabSz="1023967" rtl="0" eaLnBrk="1" fontAlgn="auto" latinLnBrk="0" hangingPunct="1">
              <a:lnSpc>
                <a:spcPct val="120000"/>
              </a:lnSpc>
              <a:spcBef>
                <a:spcPct val="2000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srgbClr val="28313F"/>
                </a:solidFill>
                <a:effectLst/>
                <a:uLnTx/>
                <a:uFillTx/>
                <a:latin typeface="Roboto Light"/>
                <a:ea typeface="+mn-ea"/>
                <a:cs typeface="+mn-cs"/>
              </a:rPr>
              <a:t>Confort d’utilisation</a:t>
            </a:r>
          </a:p>
        </p:txBody>
      </p:sp>
      <p:sp>
        <p:nvSpPr>
          <p:cNvPr id="8" name="Title 7">
            <a:extLst>
              <a:ext uri="{FF2B5EF4-FFF2-40B4-BE49-F238E27FC236}">
                <a16:creationId xmlns:a16="http://schemas.microsoft.com/office/drawing/2014/main" id="{BD2A419E-353F-8A8A-50E8-E950CEBA59CE}"/>
              </a:ext>
            </a:extLst>
          </p:cNvPr>
          <p:cNvSpPr>
            <a:spLocks noGrp="1"/>
          </p:cNvSpPr>
          <p:nvPr>
            <p:ph type="title"/>
          </p:nvPr>
        </p:nvSpPr>
        <p:spPr/>
        <p:txBody>
          <a:bodyPr/>
          <a:lstStyle/>
          <a:p>
            <a:r>
              <a:rPr lang="fr-FR"/>
              <a:t>MC1C – caractéristiques, avantages et bénéfices </a:t>
            </a:r>
            <a:endParaRPr lang="en-US"/>
          </a:p>
        </p:txBody>
      </p:sp>
      <p:grpSp>
        <p:nvGrpSpPr>
          <p:cNvPr id="13" name="Group 12">
            <a:extLst>
              <a:ext uri="{FF2B5EF4-FFF2-40B4-BE49-F238E27FC236}">
                <a16:creationId xmlns:a16="http://schemas.microsoft.com/office/drawing/2014/main" id="{03A07BD7-8447-9467-742B-DE69E27B2475}"/>
              </a:ext>
            </a:extLst>
          </p:cNvPr>
          <p:cNvGrpSpPr/>
          <p:nvPr/>
        </p:nvGrpSpPr>
        <p:grpSpPr>
          <a:xfrm>
            <a:off x="871219" y="1763822"/>
            <a:ext cx="8215438" cy="569774"/>
            <a:chOff x="871219" y="1866900"/>
            <a:chExt cx="8215438" cy="569774"/>
          </a:xfrm>
        </p:grpSpPr>
        <p:pic>
          <p:nvPicPr>
            <p:cNvPr id="14" name="Graphic 13">
              <a:extLst>
                <a:ext uri="{FF2B5EF4-FFF2-40B4-BE49-F238E27FC236}">
                  <a16:creationId xmlns:a16="http://schemas.microsoft.com/office/drawing/2014/main" id="{3F2148ED-ED58-F470-A201-0E7AED6FBEB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731383" y="1947689"/>
              <a:ext cx="520197" cy="488985"/>
            </a:xfrm>
            <a:prstGeom prst="rect">
              <a:avLst/>
            </a:prstGeom>
          </p:spPr>
        </p:pic>
        <p:pic>
          <p:nvPicPr>
            <p:cNvPr id="16" name="Graphic 15">
              <a:extLst>
                <a:ext uri="{FF2B5EF4-FFF2-40B4-BE49-F238E27FC236}">
                  <a16:creationId xmlns:a16="http://schemas.microsoft.com/office/drawing/2014/main" id="{34E75CF6-F4B4-CF8F-C80B-8CB1BFBB4BA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570121" y="1958705"/>
              <a:ext cx="516536" cy="449162"/>
            </a:xfrm>
            <a:prstGeom prst="rect">
              <a:avLst/>
            </a:prstGeom>
          </p:spPr>
        </p:pic>
        <p:pic>
          <p:nvPicPr>
            <p:cNvPr id="17" name="Graphic 16">
              <a:extLst>
                <a:ext uri="{FF2B5EF4-FFF2-40B4-BE49-F238E27FC236}">
                  <a16:creationId xmlns:a16="http://schemas.microsoft.com/office/drawing/2014/main" id="{55EEC241-AC6A-4BDB-D528-1B61209521F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1219" y="1866900"/>
              <a:ext cx="540967" cy="540967"/>
            </a:xfrm>
            <a:prstGeom prst="rect">
              <a:avLst/>
            </a:prstGeom>
          </p:spPr>
        </p:pic>
      </p:grpSp>
    </p:spTree>
    <p:extLst>
      <p:ext uri="{BB962C8B-B14F-4D97-AF65-F5344CB8AC3E}">
        <p14:creationId xmlns:p14="http://schemas.microsoft.com/office/powerpoint/2010/main" val="1493951551"/>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0A6031BD-642D-181A-83FB-478E76C2572D}"/>
              </a:ext>
            </a:extLst>
          </p:cNvPr>
          <p:cNvSpPr>
            <a:spLocks noGrp="1"/>
          </p:cNvSpPr>
          <p:nvPr>
            <p:ph sz="quarter" idx="18"/>
          </p:nvPr>
        </p:nvSpPr>
        <p:spPr>
          <a:xfrm>
            <a:off x="479425" y="1520455"/>
            <a:ext cx="3559175" cy="4551155"/>
          </a:xfrm>
        </p:spPr>
        <p:txBody>
          <a:bodyPr tIns="457200"/>
          <a:lstStyle/>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28313F"/>
                </a:solidFill>
                <a:effectLst/>
                <a:uLnTx/>
                <a:uFillTx/>
                <a:latin typeface="Roboto Bold"/>
                <a:ea typeface="+mn-ea"/>
                <a:cs typeface="+mn-cs"/>
              </a:rPr>
              <a:t>	</a:t>
            </a:r>
            <a:r>
              <a:rPr kumimoji="0" lang="en-US" sz="1600" b="0" i="0" u="none" strike="noStrike" kern="1200" cap="none" spc="0" normalizeH="0" baseline="0" noProof="0" dirty="0" err="1">
                <a:ln>
                  <a:noFill/>
                </a:ln>
                <a:solidFill>
                  <a:srgbClr val="28313F"/>
                </a:solidFill>
                <a:effectLst/>
                <a:uLnTx/>
                <a:uFillTx/>
                <a:latin typeface="Roboto Bold"/>
                <a:ea typeface="+mn-ea"/>
                <a:cs typeface="+mn-cs"/>
              </a:rPr>
              <a:t>Caractéristiques</a:t>
            </a:r>
            <a:endParaRPr kumimoji="0" lang="en-US" sz="1600" b="0" i="0" u="none" strike="noStrike" kern="1200" cap="none" spc="0" normalizeH="0" baseline="0" noProof="0" dirty="0">
              <a:ln>
                <a:noFill/>
              </a:ln>
              <a:solidFill>
                <a:srgbClr val="28313F"/>
              </a:solidFill>
              <a:effectLst/>
              <a:uLnTx/>
              <a:uFillTx/>
              <a:latin typeface="Roboto Bold"/>
              <a:ea typeface="+mn-ea"/>
              <a:cs typeface="+mn-cs"/>
            </a:endParaRPr>
          </a:p>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endParaRPr kumimoji="0" lang="en-US" sz="1600" b="0" i="0" u="none" strike="noStrike" kern="1200" cap="none" spc="0" normalizeH="0" baseline="0" noProof="0" dirty="0">
              <a:ln>
                <a:noFill/>
              </a:ln>
              <a:solidFill>
                <a:srgbClr val="28313F"/>
              </a:solidFill>
              <a:effectLst/>
              <a:uLnTx/>
              <a:uFillTx/>
              <a:latin typeface="Roboto Light"/>
              <a:ea typeface="+mn-ea"/>
              <a:cs typeface="+mn-cs"/>
            </a:endParaRPr>
          </a:p>
          <a:p>
            <a:pPr marL="198000" indent="-198000">
              <a:buFont typeface="+mj-lt"/>
              <a:buAutoNum type="arabicPeriod"/>
            </a:pPr>
            <a:r>
              <a:rPr lang="fr-FR" sz="1050" dirty="0"/>
              <a:t>Lance 4en1 avec buse rotative</a:t>
            </a:r>
          </a:p>
          <a:p>
            <a:pPr marL="198000" indent="-198000">
              <a:buFont typeface="+mj-lt"/>
              <a:buAutoNum type="arabicPeriod"/>
            </a:pPr>
            <a:endParaRPr lang="fr-FR" sz="1050" dirty="0"/>
          </a:p>
          <a:p>
            <a:pPr marL="198000" indent="-198000">
              <a:buFont typeface="+mj-lt"/>
              <a:buAutoNum type="arabicPeriod"/>
            </a:pPr>
            <a:r>
              <a:rPr lang="fr-FR" sz="1050" dirty="0"/>
              <a:t>Bonne performance de nettoyage avec un débit d’eau de 500 litres par heure et une pression de service de 125 bars </a:t>
            </a:r>
          </a:p>
        </p:txBody>
      </p:sp>
      <p:sp>
        <p:nvSpPr>
          <p:cNvPr id="11" name="Content Placeholder 10">
            <a:extLst>
              <a:ext uri="{FF2B5EF4-FFF2-40B4-BE49-F238E27FC236}">
                <a16:creationId xmlns:a16="http://schemas.microsoft.com/office/drawing/2014/main" id="{438CF8A6-FE72-6409-F57E-039F0511E934}"/>
              </a:ext>
            </a:extLst>
          </p:cNvPr>
          <p:cNvSpPr>
            <a:spLocks noGrp="1"/>
          </p:cNvSpPr>
          <p:nvPr>
            <p:ph sz="quarter" idx="21"/>
          </p:nvPr>
        </p:nvSpPr>
        <p:spPr>
          <a:xfrm>
            <a:off x="4316412" y="1520455"/>
            <a:ext cx="3559175" cy="4551155"/>
          </a:xfrm>
        </p:spPr>
        <p:txBody>
          <a:bodyPr tIns="457200"/>
          <a:lstStyle/>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28313F"/>
                </a:solidFill>
                <a:effectLst/>
                <a:uLnTx/>
                <a:uFillTx/>
                <a:latin typeface="Roboto Bold"/>
                <a:ea typeface="+mn-ea"/>
                <a:cs typeface="+mn-cs"/>
              </a:rPr>
              <a:t>	</a:t>
            </a:r>
            <a:r>
              <a:rPr kumimoji="0" lang="en-US" sz="1600" b="0" i="0" u="none" strike="noStrike" kern="1200" cap="none" spc="0" normalizeH="0" baseline="0" noProof="0" dirty="0" err="1">
                <a:ln>
                  <a:noFill/>
                </a:ln>
                <a:solidFill>
                  <a:srgbClr val="28313F"/>
                </a:solidFill>
                <a:effectLst/>
                <a:uLnTx/>
                <a:uFillTx/>
                <a:latin typeface="Roboto Bold"/>
                <a:ea typeface="+mn-ea"/>
                <a:cs typeface="+mn-cs"/>
              </a:rPr>
              <a:t>Avantages</a:t>
            </a:r>
            <a:r>
              <a:rPr kumimoji="0" lang="en-US" sz="1600" b="0" i="0" u="none" strike="noStrike" kern="1200" cap="none" spc="0" normalizeH="0" baseline="0" noProof="0" dirty="0">
                <a:ln>
                  <a:noFill/>
                </a:ln>
                <a:solidFill>
                  <a:srgbClr val="28313F"/>
                </a:solidFill>
                <a:effectLst/>
                <a:uLnTx/>
                <a:uFillTx/>
                <a:latin typeface="Roboto Bold"/>
                <a:ea typeface="+mn-ea"/>
                <a:cs typeface="+mn-cs"/>
              </a:rPr>
              <a:t> </a:t>
            </a:r>
          </a:p>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endParaRPr kumimoji="0" lang="en-US" sz="1600" b="0" i="0" u="none" strike="noStrike" kern="1200" cap="none" spc="0" normalizeH="0" baseline="0" noProof="0" dirty="0">
              <a:ln>
                <a:noFill/>
              </a:ln>
              <a:solidFill>
                <a:srgbClr val="28313F"/>
              </a:solidFill>
              <a:effectLst/>
              <a:uLnTx/>
              <a:uFillTx/>
              <a:latin typeface="Roboto Bold"/>
              <a:ea typeface="+mn-ea"/>
              <a:cs typeface="+mn-cs"/>
            </a:endParaRP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Effet nettoyant efficace sur les tâches</a:t>
            </a:r>
            <a:br>
              <a:rPr kumimoji="0" lang="fr-FR" sz="1050" b="0" i="0" u="none" strike="noStrike" kern="1200" cap="none" spc="0" normalizeH="0" baseline="0" noProof="0" dirty="0">
                <a:ln>
                  <a:noFill/>
                </a:ln>
                <a:solidFill>
                  <a:srgbClr val="28313F"/>
                </a:solidFill>
                <a:effectLst/>
                <a:uLnTx/>
                <a:uFillTx/>
                <a:latin typeface="Roboto Light"/>
                <a:ea typeface="+mn-ea"/>
                <a:cs typeface="+mn-cs"/>
              </a:rPr>
            </a:br>
            <a:r>
              <a:rPr kumimoji="0" lang="fr-FR" sz="1050" b="0" i="0" u="none" strike="noStrike" kern="1200" cap="none" spc="0" normalizeH="0" baseline="0" noProof="0" dirty="0">
                <a:ln>
                  <a:noFill/>
                </a:ln>
                <a:solidFill>
                  <a:srgbClr val="28313F"/>
                </a:solidFill>
                <a:effectLst/>
                <a:uLnTx/>
                <a:uFillTx/>
                <a:latin typeface="Roboto Light"/>
                <a:ea typeface="+mn-ea"/>
                <a:cs typeface="+mn-cs"/>
              </a:rPr>
              <a:t>difficiles</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Réduisez le temps de nettoyage et économisez </a:t>
            </a:r>
            <a:br>
              <a:rPr kumimoji="0" lang="fr-FR" sz="1050" b="0" i="0" u="none" strike="noStrike" kern="1200" cap="none" spc="0" normalizeH="0" baseline="0" noProof="0" dirty="0">
                <a:ln>
                  <a:noFill/>
                </a:ln>
                <a:solidFill>
                  <a:srgbClr val="28313F"/>
                </a:solidFill>
                <a:effectLst/>
                <a:uLnTx/>
                <a:uFillTx/>
                <a:latin typeface="Roboto Light"/>
                <a:ea typeface="+mn-ea"/>
                <a:cs typeface="+mn-cs"/>
              </a:rPr>
            </a:br>
            <a:r>
              <a:rPr kumimoji="0" lang="fr-FR" sz="1050" b="0" i="0" u="none" strike="noStrike" kern="1200" cap="none" spc="0" normalizeH="0" baseline="0" noProof="0" dirty="0">
                <a:ln>
                  <a:noFill/>
                </a:ln>
                <a:solidFill>
                  <a:srgbClr val="28313F"/>
                </a:solidFill>
                <a:effectLst/>
                <a:uLnTx/>
                <a:uFillTx/>
                <a:latin typeface="Roboto Light"/>
                <a:ea typeface="+mn-ea"/>
                <a:cs typeface="+mn-cs"/>
              </a:rPr>
              <a:t>de l’eau et de l’électricité </a:t>
            </a:r>
          </a:p>
        </p:txBody>
      </p:sp>
      <p:sp>
        <p:nvSpPr>
          <p:cNvPr id="12" name="Content Placeholder 11">
            <a:extLst>
              <a:ext uri="{FF2B5EF4-FFF2-40B4-BE49-F238E27FC236}">
                <a16:creationId xmlns:a16="http://schemas.microsoft.com/office/drawing/2014/main" id="{3A748871-87C4-B7DF-FBB6-EC30278CAC82}"/>
              </a:ext>
            </a:extLst>
          </p:cNvPr>
          <p:cNvSpPr>
            <a:spLocks noGrp="1"/>
          </p:cNvSpPr>
          <p:nvPr>
            <p:ph sz="quarter" idx="22"/>
          </p:nvPr>
        </p:nvSpPr>
        <p:spPr>
          <a:xfrm>
            <a:off x="8153400" y="1520455"/>
            <a:ext cx="3559175" cy="4551155"/>
          </a:xfrm>
        </p:spPr>
        <p:txBody>
          <a:bodyPr tIns="457200">
            <a:noAutofit/>
          </a:bodyPr>
          <a:lstStyle/>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28313F"/>
                </a:solidFill>
                <a:effectLst/>
                <a:uLnTx/>
                <a:uFillTx/>
                <a:latin typeface="Roboto Bold"/>
                <a:ea typeface="+mn-ea"/>
                <a:cs typeface="+mn-cs"/>
              </a:rPr>
              <a:t>	 </a:t>
            </a:r>
            <a:r>
              <a:rPr kumimoji="0" lang="en-US" sz="1600" b="0" i="0" u="none" strike="noStrike" kern="1200" cap="none" spc="0" normalizeH="0" baseline="0" noProof="0" dirty="0" err="1">
                <a:ln>
                  <a:noFill/>
                </a:ln>
                <a:solidFill>
                  <a:srgbClr val="28313F"/>
                </a:solidFill>
                <a:effectLst/>
                <a:uLnTx/>
                <a:uFillTx/>
                <a:latin typeface="Roboto Bold"/>
                <a:ea typeface="+mn-ea"/>
                <a:cs typeface="+mn-cs"/>
              </a:rPr>
              <a:t>Bénéfices</a:t>
            </a:r>
            <a:r>
              <a:rPr kumimoji="0" lang="en-US" sz="1600" b="0" i="0" u="none" strike="noStrike" kern="1200" cap="none" spc="0" normalizeH="0" baseline="0" noProof="0" dirty="0">
                <a:ln>
                  <a:noFill/>
                </a:ln>
                <a:solidFill>
                  <a:srgbClr val="28313F"/>
                </a:solidFill>
                <a:effectLst/>
                <a:uLnTx/>
                <a:uFillTx/>
                <a:latin typeface="Roboto Bold"/>
                <a:ea typeface="+mn-ea"/>
                <a:cs typeface="+mn-cs"/>
              </a:rPr>
              <a:t> </a:t>
            </a:r>
          </a:p>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endParaRPr kumimoji="0" lang="en-US" sz="1600" b="0" i="0" u="none" strike="noStrike" kern="1200" cap="none" spc="0" normalizeH="0" baseline="0" noProof="0" dirty="0">
              <a:ln>
                <a:noFill/>
              </a:ln>
              <a:solidFill>
                <a:srgbClr val="28313F"/>
              </a:solidFill>
              <a:effectLst/>
              <a:uLnTx/>
              <a:uFillTx/>
              <a:latin typeface="Roboto Bold"/>
              <a:ea typeface="+mn-ea"/>
              <a:cs typeface="+mn-cs"/>
            </a:endParaRP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Réduire le temps de nettoyage pour les travaux difficiles sur les surfaces et les outils </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Bon résultat de nettoyage et faibles coûts </a:t>
            </a:r>
          </a:p>
        </p:txBody>
      </p:sp>
      <p:sp>
        <p:nvSpPr>
          <p:cNvPr id="5" name="Slide Number Placeholder 4">
            <a:extLst>
              <a:ext uri="{FF2B5EF4-FFF2-40B4-BE49-F238E27FC236}">
                <a16:creationId xmlns:a16="http://schemas.microsoft.com/office/drawing/2014/main" id="{586EA479-C660-D033-2D56-59981FDC2106}"/>
              </a:ext>
            </a:extLst>
          </p:cNvPr>
          <p:cNvSpPr>
            <a:spLocks noGrp="1"/>
          </p:cNvSpPr>
          <p:nvPr>
            <p:ph type="sldNum" sz="quarter" idx="25"/>
          </p:nvPr>
        </p:nvSpPr>
        <p:spPr/>
        <p:txBody>
          <a:bodyPr/>
          <a:lstStyle/>
          <a:p>
            <a:fld id="{6C385236-B7BA-4938-9EA6-6DEC8CA653D7}" type="slidenum">
              <a:rPr lang="en-US" smtClean="0"/>
              <a:pPr/>
              <a:t>24</a:t>
            </a:fld>
            <a:endParaRPr lang="en-US"/>
          </a:p>
        </p:txBody>
      </p:sp>
      <p:sp>
        <p:nvSpPr>
          <p:cNvPr id="9" name="Text Placeholder 8">
            <a:extLst>
              <a:ext uri="{FF2B5EF4-FFF2-40B4-BE49-F238E27FC236}">
                <a16:creationId xmlns:a16="http://schemas.microsoft.com/office/drawing/2014/main" id="{64EDB50E-8CF1-2712-1369-53D71F5727CC}"/>
              </a:ext>
            </a:extLst>
          </p:cNvPr>
          <p:cNvSpPr>
            <a:spLocks noGrp="1"/>
          </p:cNvSpPr>
          <p:nvPr>
            <p:ph type="body" sz="quarter" idx="14"/>
          </p:nvPr>
        </p:nvSpPr>
        <p:spPr/>
        <p:txBody>
          <a:bodyPr/>
          <a:lstStyle/>
          <a:p>
            <a:pPr marL="0" marR="0" lvl="0" indent="0" algn="l" defTabSz="1023967" rtl="0" eaLnBrk="1" fontAlgn="auto" latinLnBrk="0" hangingPunct="1">
              <a:lnSpc>
                <a:spcPct val="120000"/>
              </a:lnSpc>
              <a:spcBef>
                <a:spcPct val="2000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srgbClr val="28313F"/>
                </a:solidFill>
                <a:effectLst/>
                <a:uLnTx/>
                <a:uFillTx/>
                <a:latin typeface="Roboto Light"/>
                <a:ea typeface="+mn-ea"/>
                <a:cs typeface="+mn-cs"/>
              </a:rPr>
              <a:t>Efficacité/performance</a:t>
            </a:r>
          </a:p>
        </p:txBody>
      </p:sp>
      <p:sp>
        <p:nvSpPr>
          <p:cNvPr id="8" name="Title 7">
            <a:extLst>
              <a:ext uri="{FF2B5EF4-FFF2-40B4-BE49-F238E27FC236}">
                <a16:creationId xmlns:a16="http://schemas.microsoft.com/office/drawing/2014/main" id="{BD2A419E-353F-8A8A-50E8-E950CEBA59CE}"/>
              </a:ext>
            </a:extLst>
          </p:cNvPr>
          <p:cNvSpPr>
            <a:spLocks noGrp="1"/>
          </p:cNvSpPr>
          <p:nvPr>
            <p:ph type="title"/>
          </p:nvPr>
        </p:nvSpPr>
        <p:spPr/>
        <p:txBody>
          <a:bodyPr/>
          <a:lstStyle/>
          <a:p>
            <a:r>
              <a:rPr lang="fr-FR"/>
              <a:t>MC1C – caractéristiques, avantages et bénéfices </a:t>
            </a:r>
            <a:endParaRPr lang="en-US"/>
          </a:p>
        </p:txBody>
      </p:sp>
      <p:grpSp>
        <p:nvGrpSpPr>
          <p:cNvPr id="6" name="Group 5">
            <a:extLst>
              <a:ext uri="{FF2B5EF4-FFF2-40B4-BE49-F238E27FC236}">
                <a16:creationId xmlns:a16="http://schemas.microsoft.com/office/drawing/2014/main" id="{0FA68D4E-7BA1-AF55-644D-359594E2E67D}"/>
              </a:ext>
            </a:extLst>
          </p:cNvPr>
          <p:cNvGrpSpPr/>
          <p:nvPr/>
        </p:nvGrpSpPr>
        <p:grpSpPr>
          <a:xfrm>
            <a:off x="871219" y="1763822"/>
            <a:ext cx="8215438" cy="569774"/>
            <a:chOff x="871219" y="1866900"/>
            <a:chExt cx="8215438" cy="569774"/>
          </a:xfrm>
        </p:grpSpPr>
        <p:pic>
          <p:nvPicPr>
            <p:cNvPr id="15" name="Graphic 14">
              <a:extLst>
                <a:ext uri="{FF2B5EF4-FFF2-40B4-BE49-F238E27FC236}">
                  <a16:creationId xmlns:a16="http://schemas.microsoft.com/office/drawing/2014/main" id="{3F9CBDAE-F444-56C8-D56F-BE48D040D72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731383" y="1947689"/>
              <a:ext cx="520197" cy="488985"/>
            </a:xfrm>
            <a:prstGeom prst="rect">
              <a:avLst/>
            </a:prstGeom>
          </p:spPr>
        </p:pic>
        <p:pic>
          <p:nvPicPr>
            <p:cNvPr id="2" name="Graphic 1">
              <a:extLst>
                <a:ext uri="{FF2B5EF4-FFF2-40B4-BE49-F238E27FC236}">
                  <a16:creationId xmlns:a16="http://schemas.microsoft.com/office/drawing/2014/main" id="{7025C733-6A0D-5155-DAC0-FB1F216A5E4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570121" y="1958705"/>
              <a:ext cx="516536" cy="449162"/>
            </a:xfrm>
            <a:prstGeom prst="rect">
              <a:avLst/>
            </a:prstGeom>
          </p:spPr>
        </p:pic>
        <p:pic>
          <p:nvPicPr>
            <p:cNvPr id="3" name="Graphic 2">
              <a:extLst>
                <a:ext uri="{FF2B5EF4-FFF2-40B4-BE49-F238E27FC236}">
                  <a16:creationId xmlns:a16="http://schemas.microsoft.com/office/drawing/2014/main" id="{1DE1A574-B46A-562E-019D-0559107A396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1219" y="1866900"/>
              <a:ext cx="540967" cy="540967"/>
            </a:xfrm>
            <a:prstGeom prst="rect">
              <a:avLst/>
            </a:prstGeom>
          </p:spPr>
        </p:pic>
      </p:grpSp>
    </p:spTree>
    <p:extLst>
      <p:ext uri="{BB962C8B-B14F-4D97-AF65-F5344CB8AC3E}">
        <p14:creationId xmlns:p14="http://schemas.microsoft.com/office/powerpoint/2010/main" val="1660837034"/>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0A6031BD-642D-181A-83FB-478E76C2572D}"/>
              </a:ext>
            </a:extLst>
          </p:cNvPr>
          <p:cNvSpPr>
            <a:spLocks noGrp="1"/>
          </p:cNvSpPr>
          <p:nvPr>
            <p:ph sz="quarter" idx="18"/>
          </p:nvPr>
        </p:nvSpPr>
        <p:spPr>
          <a:xfrm>
            <a:off x="479425" y="1520455"/>
            <a:ext cx="3559175" cy="4551155"/>
          </a:xfrm>
        </p:spPr>
        <p:txBody>
          <a:bodyPr tIns="457200"/>
          <a:lstStyle/>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28313F"/>
                </a:solidFill>
                <a:effectLst/>
                <a:uLnTx/>
                <a:uFillTx/>
                <a:latin typeface="Roboto Bold"/>
                <a:ea typeface="+mn-ea"/>
                <a:cs typeface="+mn-cs"/>
              </a:rPr>
              <a:t>	</a:t>
            </a:r>
            <a:r>
              <a:rPr kumimoji="0" lang="en-US" sz="1600" b="0" i="0" u="none" strike="noStrike" kern="1200" cap="none" spc="0" normalizeH="0" baseline="0" noProof="0" dirty="0" err="1">
                <a:ln>
                  <a:noFill/>
                </a:ln>
                <a:solidFill>
                  <a:srgbClr val="28313F"/>
                </a:solidFill>
                <a:effectLst/>
                <a:uLnTx/>
                <a:uFillTx/>
                <a:latin typeface="Roboto Bold"/>
                <a:ea typeface="+mn-ea"/>
                <a:cs typeface="+mn-cs"/>
              </a:rPr>
              <a:t>Caractéristiques</a:t>
            </a:r>
            <a:endParaRPr kumimoji="0" lang="en-US" sz="1600" b="0" i="0" u="none" strike="noStrike" kern="1200" cap="none" spc="0" normalizeH="0" baseline="0" noProof="0" dirty="0">
              <a:ln>
                <a:noFill/>
              </a:ln>
              <a:solidFill>
                <a:srgbClr val="28313F"/>
              </a:solidFill>
              <a:effectLst/>
              <a:uLnTx/>
              <a:uFillTx/>
              <a:latin typeface="Roboto Bold"/>
              <a:ea typeface="+mn-ea"/>
              <a:cs typeface="+mn-cs"/>
            </a:endParaRPr>
          </a:p>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endParaRPr kumimoji="0" lang="en-US" sz="1600" b="0" i="0" u="none" strike="noStrike" kern="1200" cap="none" spc="0" normalizeH="0" baseline="0" noProof="0" dirty="0">
              <a:ln>
                <a:noFill/>
              </a:ln>
              <a:solidFill>
                <a:srgbClr val="28313F"/>
              </a:solidFill>
              <a:effectLst/>
              <a:uLnTx/>
              <a:uFillTx/>
              <a:latin typeface="Roboto Light"/>
              <a:ea typeface="+mn-ea"/>
              <a:cs typeface="+mn-cs"/>
            </a:endParaRPr>
          </a:p>
          <a:p>
            <a:pPr marL="198000" indent="-198000">
              <a:buFont typeface="+mj-lt"/>
              <a:buAutoNum type="arabicPeriod"/>
            </a:pPr>
            <a:r>
              <a:rPr lang="fr-FR" sz="1050" dirty="0"/>
              <a:t>Enrouleur de flexible avec guide </a:t>
            </a:r>
          </a:p>
          <a:p>
            <a:pPr marL="198000" indent="-198000">
              <a:buFont typeface="+mj-lt"/>
              <a:buAutoNum type="arabicPeriod"/>
            </a:pPr>
            <a:endParaRPr lang="fr-FR" sz="1050" dirty="0"/>
          </a:p>
          <a:p>
            <a:pPr marL="198000" indent="-198000">
              <a:buFont typeface="+mj-lt"/>
              <a:buAutoNum type="arabicPeriod"/>
            </a:pPr>
            <a:r>
              <a:rPr lang="fr-FR" sz="1050" dirty="0"/>
              <a:t>Pompe à graissage à vie</a:t>
            </a:r>
          </a:p>
          <a:p>
            <a:pPr marL="198000" indent="-198000">
              <a:buFont typeface="+mj-lt"/>
              <a:buAutoNum type="arabicPeriod"/>
            </a:pPr>
            <a:endParaRPr lang="fr-FR" sz="1050" dirty="0"/>
          </a:p>
          <a:p>
            <a:pPr marL="198000" indent="-198000">
              <a:buFont typeface="+mj-lt"/>
              <a:buAutoNum type="arabicPeriod"/>
            </a:pPr>
            <a:r>
              <a:rPr lang="fr-FR" sz="1050" dirty="0"/>
              <a:t>Outil de nettoyage des buses inclus </a:t>
            </a:r>
          </a:p>
        </p:txBody>
      </p:sp>
      <p:sp>
        <p:nvSpPr>
          <p:cNvPr id="11" name="Content Placeholder 10">
            <a:extLst>
              <a:ext uri="{FF2B5EF4-FFF2-40B4-BE49-F238E27FC236}">
                <a16:creationId xmlns:a16="http://schemas.microsoft.com/office/drawing/2014/main" id="{438CF8A6-FE72-6409-F57E-039F0511E934}"/>
              </a:ext>
            </a:extLst>
          </p:cNvPr>
          <p:cNvSpPr>
            <a:spLocks noGrp="1"/>
          </p:cNvSpPr>
          <p:nvPr>
            <p:ph sz="quarter" idx="21"/>
          </p:nvPr>
        </p:nvSpPr>
        <p:spPr>
          <a:xfrm>
            <a:off x="4316412" y="1520455"/>
            <a:ext cx="3559175" cy="4551155"/>
          </a:xfrm>
        </p:spPr>
        <p:txBody>
          <a:bodyPr tIns="457200"/>
          <a:lstStyle/>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28313F"/>
                </a:solidFill>
                <a:effectLst/>
                <a:uLnTx/>
                <a:uFillTx/>
                <a:latin typeface="Roboto Bold"/>
                <a:ea typeface="+mn-ea"/>
                <a:cs typeface="+mn-cs"/>
              </a:rPr>
              <a:t>	</a:t>
            </a:r>
            <a:r>
              <a:rPr kumimoji="0" lang="en-US" sz="1600" b="0" i="0" u="none" strike="noStrike" kern="1200" cap="none" spc="0" normalizeH="0" baseline="0" noProof="0" dirty="0" err="1">
                <a:ln>
                  <a:noFill/>
                </a:ln>
                <a:solidFill>
                  <a:srgbClr val="28313F"/>
                </a:solidFill>
                <a:effectLst/>
                <a:uLnTx/>
                <a:uFillTx/>
                <a:latin typeface="Roboto Bold"/>
                <a:ea typeface="+mn-ea"/>
                <a:cs typeface="+mn-cs"/>
              </a:rPr>
              <a:t>Avantages</a:t>
            </a:r>
            <a:r>
              <a:rPr kumimoji="0" lang="en-US" sz="1600" b="0" i="0" u="none" strike="noStrike" kern="1200" cap="none" spc="0" normalizeH="0" baseline="0" noProof="0" dirty="0">
                <a:ln>
                  <a:noFill/>
                </a:ln>
                <a:solidFill>
                  <a:srgbClr val="28313F"/>
                </a:solidFill>
                <a:effectLst/>
                <a:uLnTx/>
                <a:uFillTx/>
                <a:latin typeface="Roboto Bold"/>
                <a:ea typeface="+mn-ea"/>
                <a:cs typeface="+mn-cs"/>
              </a:rPr>
              <a:t> </a:t>
            </a:r>
          </a:p>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endParaRPr kumimoji="0" lang="en-US" sz="1600" b="0" i="0" u="none" strike="noStrike" kern="1200" cap="none" spc="0" normalizeH="0" baseline="0" noProof="0" dirty="0">
              <a:ln>
                <a:noFill/>
              </a:ln>
              <a:solidFill>
                <a:srgbClr val="28313F"/>
              </a:solidFill>
              <a:effectLst/>
              <a:uLnTx/>
              <a:uFillTx/>
              <a:latin typeface="Roboto Bold"/>
              <a:ea typeface="+mn-ea"/>
              <a:cs typeface="+mn-cs"/>
            </a:endParaRP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L’enrouleur augmente la durée de vie du flexible et le protège pendant l’utilisation et le stockage </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Pas de temps d’arrêt – la pompe fonctionnera toute sa durée de vie sans entretien </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Nettoyage facile et rapide des buses bouchées </a:t>
            </a:r>
          </a:p>
        </p:txBody>
      </p:sp>
      <p:sp>
        <p:nvSpPr>
          <p:cNvPr id="12" name="Content Placeholder 11">
            <a:extLst>
              <a:ext uri="{FF2B5EF4-FFF2-40B4-BE49-F238E27FC236}">
                <a16:creationId xmlns:a16="http://schemas.microsoft.com/office/drawing/2014/main" id="{3A748871-87C4-B7DF-FBB6-EC30278CAC82}"/>
              </a:ext>
            </a:extLst>
          </p:cNvPr>
          <p:cNvSpPr>
            <a:spLocks noGrp="1"/>
          </p:cNvSpPr>
          <p:nvPr>
            <p:ph sz="quarter" idx="22"/>
          </p:nvPr>
        </p:nvSpPr>
        <p:spPr>
          <a:xfrm>
            <a:off x="8153400" y="1520455"/>
            <a:ext cx="3559175" cy="4551155"/>
          </a:xfrm>
        </p:spPr>
        <p:txBody>
          <a:bodyPr tIns="457200">
            <a:noAutofit/>
          </a:bodyPr>
          <a:lstStyle/>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28313F"/>
                </a:solidFill>
                <a:effectLst/>
                <a:uLnTx/>
                <a:uFillTx/>
                <a:latin typeface="Roboto Bold"/>
                <a:ea typeface="+mn-ea"/>
                <a:cs typeface="+mn-cs"/>
              </a:rPr>
              <a:t>	 </a:t>
            </a:r>
            <a:r>
              <a:rPr kumimoji="0" lang="en-US" sz="1600" b="0" i="0" u="none" strike="noStrike" kern="1200" cap="none" spc="0" normalizeH="0" baseline="0" noProof="0" dirty="0" err="1">
                <a:ln>
                  <a:noFill/>
                </a:ln>
                <a:solidFill>
                  <a:srgbClr val="28313F"/>
                </a:solidFill>
                <a:effectLst/>
                <a:uLnTx/>
                <a:uFillTx/>
                <a:latin typeface="Roboto Bold"/>
                <a:ea typeface="+mn-ea"/>
                <a:cs typeface="+mn-cs"/>
              </a:rPr>
              <a:t>Bénéfices</a:t>
            </a:r>
            <a:r>
              <a:rPr kumimoji="0" lang="en-US" sz="1600" b="0" i="0" u="none" strike="noStrike" kern="1200" cap="none" spc="0" normalizeH="0" baseline="0" noProof="0" dirty="0">
                <a:ln>
                  <a:noFill/>
                </a:ln>
                <a:solidFill>
                  <a:srgbClr val="28313F"/>
                </a:solidFill>
                <a:effectLst/>
                <a:uLnTx/>
                <a:uFillTx/>
                <a:latin typeface="Roboto Bold"/>
                <a:ea typeface="+mn-ea"/>
                <a:cs typeface="+mn-cs"/>
              </a:rPr>
              <a:t> </a:t>
            </a:r>
          </a:p>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endParaRPr kumimoji="0" lang="en-US" sz="1600" b="0" i="0" u="none" strike="noStrike" kern="1200" cap="none" spc="0" normalizeH="0" baseline="0" noProof="0" dirty="0">
              <a:ln>
                <a:noFill/>
              </a:ln>
              <a:solidFill>
                <a:srgbClr val="28313F"/>
              </a:solidFill>
              <a:effectLst/>
              <a:uLnTx/>
              <a:uFillTx/>
              <a:latin typeface="Roboto Bold"/>
              <a:ea typeface="+mn-ea"/>
              <a:cs typeface="+mn-cs"/>
            </a:endParaRP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Augmenter la durée de vie et réduire l’usure </a:t>
            </a:r>
            <a:br>
              <a:rPr kumimoji="0" lang="fr-FR" sz="1050" b="0" i="0" u="none" strike="noStrike" kern="1200" cap="none" spc="0" normalizeH="0" baseline="0" noProof="0" dirty="0">
                <a:ln>
                  <a:noFill/>
                </a:ln>
                <a:solidFill>
                  <a:srgbClr val="28313F"/>
                </a:solidFill>
                <a:effectLst/>
                <a:uLnTx/>
                <a:uFillTx/>
                <a:latin typeface="Roboto Light"/>
                <a:ea typeface="+mn-ea"/>
                <a:cs typeface="+mn-cs"/>
              </a:rPr>
            </a:br>
            <a:r>
              <a:rPr kumimoji="0" lang="fr-FR" sz="1050" b="0" i="0" u="none" strike="noStrike" kern="1200" cap="none" spc="0" normalizeH="0" baseline="0" noProof="0" dirty="0">
                <a:ln>
                  <a:noFill/>
                </a:ln>
                <a:solidFill>
                  <a:srgbClr val="28313F"/>
                </a:solidFill>
                <a:effectLst/>
                <a:uLnTx/>
                <a:uFillTx/>
                <a:latin typeface="Roboto Light"/>
                <a:ea typeface="+mn-ea"/>
                <a:cs typeface="+mn-cs"/>
              </a:rPr>
              <a:t>du flexible </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Coûts de maintenance faibles </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endParaRPr kumimoji="0" lang="fr-FR" sz="1050" b="0" i="0" u="none" strike="noStrike" kern="1200" cap="none" spc="0" normalizeH="0" baseline="0" noProof="0" dirty="0">
              <a:ln>
                <a:noFill/>
              </a:ln>
              <a:solidFill>
                <a:srgbClr val="28313F"/>
              </a:solidFill>
              <a:effectLst/>
              <a:uLnTx/>
              <a:uFillTx/>
              <a:latin typeface="Roboto Light"/>
              <a:ea typeface="+mn-ea"/>
              <a:cs typeface="+mn-cs"/>
            </a:endParaRP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Garantit des performances optimales</a:t>
            </a:r>
          </a:p>
        </p:txBody>
      </p:sp>
      <p:sp>
        <p:nvSpPr>
          <p:cNvPr id="5" name="Slide Number Placeholder 4">
            <a:extLst>
              <a:ext uri="{FF2B5EF4-FFF2-40B4-BE49-F238E27FC236}">
                <a16:creationId xmlns:a16="http://schemas.microsoft.com/office/drawing/2014/main" id="{586EA479-C660-D033-2D56-59981FDC2106}"/>
              </a:ext>
            </a:extLst>
          </p:cNvPr>
          <p:cNvSpPr>
            <a:spLocks noGrp="1"/>
          </p:cNvSpPr>
          <p:nvPr>
            <p:ph type="sldNum" sz="quarter" idx="25"/>
          </p:nvPr>
        </p:nvSpPr>
        <p:spPr/>
        <p:txBody>
          <a:bodyPr/>
          <a:lstStyle/>
          <a:p>
            <a:fld id="{6C385236-B7BA-4938-9EA6-6DEC8CA653D7}" type="slidenum">
              <a:rPr lang="en-US" smtClean="0"/>
              <a:pPr/>
              <a:t>25</a:t>
            </a:fld>
            <a:endParaRPr lang="en-US"/>
          </a:p>
        </p:txBody>
      </p:sp>
      <p:sp>
        <p:nvSpPr>
          <p:cNvPr id="9" name="Text Placeholder 8">
            <a:extLst>
              <a:ext uri="{FF2B5EF4-FFF2-40B4-BE49-F238E27FC236}">
                <a16:creationId xmlns:a16="http://schemas.microsoft.com/office/drawing/2014/main" id="{64EDB50E-8CF1-2712-1369-53D71F5727CC}"/>
              </a:ext>
            </a:extLst>
          </p:cNvPr>
          <p:cNvSpPr>
            <a:spLocks noGrp="1"/>
          </p:cNvSpPr>
          <p:nvPr>
            <p:ph type="body" sz="quarter" idx="14"/>
          </p:nvPr>
        </p:nvSpPr>
        <p:spPr/>
        <p:txBody>
          <a:bodyPr/>
          <a:lstStyle/>
          <a:p>
            <a:pPr marL="0" marR="0" lvl="0" indent="0" algn="l" defTabSz="1023967" rtl="0" eaLnBrk="1" fontAlgn="auto" latinLnBrk="0" hangingPunct="1">
              <a:lnSpc>
                <a:spcPct val="120000"/>
              </a:lnSpc>
              <a:spcBef>
                <a:spcPct val="20000"/>
              </a:spcBef>
              <a:spcAft>
                <a:spcPts val="0"/>
              </a:spcAft>
              <a:buClrTx/>
              <a:buSzTx/>
              <a:buFont typeface="Arial" panose="020B0604020202020204" pitchFamily="34" charset="0"/>
              <a:buNone/>
              <a:tabLst/>
              <a:defRPr/>
            </a:pPr>
            <a:r>
              <a:rPr kumimoji="0" lang="en-US" sz="1800" b="0" i="0" u="none" strike="noStrike" kern="1200" cap="none" spc="0" normalizeH="0" baseline="0" noProof="0" dirty="0" err="1">
                <a:ln>
                  <a:noFill/>
                </a:ln>
                <a:solidFill>
                  <a:srgbClr val="28313F"/>
                </a:solidFill>
                <a:effectLst/>
                <a:uLnTx/>
                <a:uFillTx/>
                <a:latin typeface="Roboto Light"/>
                <a:ea typeface="+mn-ea"/>
                <a:cs typeface="+mn-cs"/>
              </a:rPr>
              <a:t>Coût</a:t>
            </a:r>
            <a:r>
              <a:rPr kumimoji="0" lang="en-US" sz="1800" b="0" i="0" u="none" strike="noStrike" kern="1200" cap="none" spc="0" normalizeH="0" baseline="0" noProof="0" dirty="0">
                <a:ln>
                  <a:noFill/>
                </a:ln>
                <a:solidFill>
                  <a:srgbClr val="28313F"/>
                </a:solidFill>
                <a:effectLst/>
                <a:uLnTx/>
                <a:uFillTx/>
                <a:latin typeface="Roboto Light"/>
                <a:ea typeface="+mn-ea"/>
                <a:cs typeface="+mn-cs"/>
              </a:rPr>
              <a:t> </a:t>
            </a:r>
            <a:r>
              <a:rPr kumimoji="0" lang="en-US" sz="1800" b="0" i="0" u="none" strike="noStrike" kern="1200" cap="none" spc="0" normalizeH="0" baseline="0" noProof="0" dirty="0" err="1">
                <a:ln>
                  <a:noFill/>
                </a:ln>
                <a:solidFill>
                  <a:srgbClr val="28313F"/>
                </a:solidFill>
                <a:effectLst/>
                <a:uLnTx/>
                <a:uFillTx/>
                <a:latin typeface="Roboto Light"/>
                <a:ea typeface="+mn-ea"/>
                <a:cs typeface="+mn-cs"/>
              </a:rPr>
              <a:t>d’utilisation</a:t>
            </a:r>
            <a:endParaRPr kumimoji="0" lang="en-US" sz="1800" b="0" i="0" u="none" strike="noStrike" kern="1200" cap="none" spc="0" normalizeH="0" baseline="0" noProof="0" dirty="0">
              <a:ln>
                <a:noFill/>
              </a:ln>
              <a:solidFill>
                <a:srgbClr val="28313F"/>
              </a:solidFill>
              <a:effectLst/>
              <a:uLnTx/>
              <a:uFillTx/>
              <a:latin typeface="Roboto Light"/>
              <a:ea typeface="+mn-ea"/>
              <a:cs typeface="+mn-cs"/>
            </a:endParaRPr>
          </a:p>
        </p:txBody>
      </p:sp>
      <p:sp>
        <p:nvSpPr>
          <p:cNvPr id="8" name="Title 7">
            <a:extLst>
              <a:ext uri="{FF2B5EF4-FFF2-40B4-BE49-F238E27FC236}">
                <a16:creationId xmlns:a16="http://schemas.microsoft.com/office/drawing/2014/main" id="{BD2A419E-353F-8A8A-50E8-E950CEBA59CE}"/>
              </a:ext>
            </a:extLst>
          </p:cNvPr>
          <p:cNvSpPr>
            <a:spLocks noGrp="1"/>
          </p:cNvSpPr>
          <p:nvPr>
            <p:ph type="title"/>
          </p:nvPr>
        </p:nvSpPr>
        <p:spPr/>
        <p:txBody>
          <a:bodyPr/>
          <a:lstStyle/>
          <a:p>
            <a:r>
              <a:rPr lang="fr-FR"/>
              <a:t>MC1C – caractéristiques, avantages et bénéfices </a:t>
            </a:r>
            <a:endParaRPr lang="en-US"/>
          </a:p>
        </p:txBody>
      </p:sp>
      <p:grpSp>
        <p:nvGrpSpPr>
          <p:cNvPr id="7" name="Group 6">
            <a:extLst>
              <a:ext uri="{FF2B5EF4-FFF2-40B4-BE49-F238E27FC236}">
                <a16:creationId xmlns:a16="http://schemas.microsoft.com/office/drawing/2014/main" id="{C24353F3-1890-CFD3-3BED-464519D670F3}"/>
              </a:ext>
            </a:extLst>
          </p:cNvPr>
          <p:cNvGrpSpPr/>
          <p:nvPr/>
        </p:nvGrpSpPr>
        <p:grpSpPr>
          <a:xfrm>
            <a:off x="871219" y="1763822"/>
            <a:ext cx="8215438" cy="569774"/>
            <a:chOff x="871219" y="1866900"/>
            <a:chExt cx="8215438" cy="569774"/>
          </a:xfrm>
        </p:grpSpPr>
        <p:pic>
          <p:nvPicPr>
            <p:cNvPr id="13" name="Graphic 12">
              <a:extLst>
                <a:ext uri="{FF2B5EF4-FFF2-40B4-BE49-F238E27FC236}">
                  <a16:creationId xmlns:a16="http://schemas.microsoft.com/office/drawing/2014/main" id="{3D1601E5-ADAC-AE4D-AEC7-2CA29C66E61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731383" y="1947689"/>
              <a:ext cx="520197" cy="488985"/>
            </a:xfrm>
            <a:prstGeom prst="rect">
              <a:avLst/>
            </a:prstGeom>
          </p:spPr>
        </p:pic>
        <p:pic>
          <p:nvPicPr>
            <p:cNvPr id="14" name="Graphic 13">
              <a:extLst>
                <a:ext uri="{FF2B5EF4-FFF2-40B4-BE49-F238E27FC236}">
                  <a16:creationId xmlns:a16="http://schemas.microsoft.com/office/drawing/2014/main" id="{22917253-D750-A159-3970-EEC97EDFCD1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570121" y="1958705"/>
              <a:ext cx="516536" cy="449162"/>
            </a:xfrm>
            <a:prstGeom prst="rect">
              <a:avLst/>
            </a:prstGeom>
          </p:spPr>
        </p:pic>
        <p:pic>
          <p:nvPicPr>
            <p:cNvPr id="16" name="Graphic 15">
              <a:extLst>
                <a:ext uri="{FF2B5EF4-FFF2-40B4-BE49-F238E27FC236}">
                  <a16:creationId xmlns:a16="http://schemas.microsoft.com/office/drawing/2014/main" id="{ABDE8E59-5E0E-CE0B-7381-D6DC88DCA33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1219" y="1866900"/>
              <a:ext cx="540967" cy="540967"/>
            </a:xfrm>
            <a:prstGeom prst="rect">
              <a:avLst/>
            </a:prstGeom>
          </p:spPr>
        </p:pic>
      </p:grpSp>
    </p:spTree>
    <p:extLst>
      <p:ext uri="{BB962C8B-B14F-4D97-AF65-F5344CB8AC3E}">
        <p14:creationId xmlns:p14="http://schemas.microsoft.com/office/powerpoint/2010/main" val="1565061829"/>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0A6031BD-642D-181A-83FB-478E76C2572D}"/>
              </a:ext>
            </a:extLst>
          </p:cNvPr>
          <p:cNvSpPr>
            <a:spLocks noGrp="1"/>
          </p:cNvSpPr>
          <p:nvPr>
            <p:ph sz="quarter" idx="18"/>
          </p:nvPr>
        </p:nvSpPr>
        <p:spPr>
          <a:xfrm>
            <a:off x="479425" y="1520455"/>
            <a:ext cx="3559175" cy="4551155"/>
          </a:xfrm>
        </p:spPr>
        <p:txBody>
          <a:bodyPr tIns="457200"/>
          <a:lstStyle/>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28313F"/>
                </a:solidFill>
                <a:effectLst/>
                <a:uLnTx/>
                <a:uFillTx/>
                <a:latin typeface="Roboto Bold"/>
                <a:ea typeface="+mn-ea"/>
                <a:cs typeface="+mn-cs"/>
              </a:rPr>
              <a:t>	</a:t>
            </a:r>
            <a:r>
              <a:rPr kumimoji="0" lang="en-US" sz="1600" b="0" i="0" u="none" strike="noStrike" kern="1200" cap="none" spc="0" normalizeH="0" baseline="0" noProof="0" dirty="0" err="1">
                <a:ln>
                  <a:noFill/>
                </a:ln>
                <a:solidFill>
                  <a:srgbClr val="28313F"/>
                </a:solidFill>
                <a:effectLst/>
                <a:uLnTx/>
                <a:uFillTx/>
                <a:latin typeface="Roboto Bold"/>
                <a:ea typeface="+mn-ea"/>
                <a:cs typeface="+mn-cs"/>
              </a:rPr>
              <a:t>Caractéristiques</a:t>
            </a:r>
            <a:endParaRPr kumimoji="0" lang="en-US" sz="1600" b="0" i="0" u="none" strike="noStrike" kern="1200" cap="none" spc="0" normalizeH="0" baseline="0" noProof="0" dirty="0">
              <a:ln>
                <a:noFill/>
              </a:ln>
              <a:solidFill>
                <a:srgbClr val="28313F"/>
              </a:solidFill>
              <a:effectLst/>
              <a:uLnTx/>
              <a:uFillTx/>
              <a:latin typeface="Roboto Bold"/>
              <a:ea typeface="+mn-ea"/>
              <a:cs typeface="+mn-cs"/>
            </a:endParaRPr>
          </a:p>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endParaRPr kumimoji="0" lang="en-US" sz="1600" b="0" i="0" u="none" strike="noStrike" kern="1200" cap="none" spc="0" normalizeH="0" baseline="0" noProof="0" dirty="0">
              <a:ln>
                <a:noFill/>
              </a:ln>
              <a:solidFill>
                <a:srgbClr val="28313F"/>
              </a:solidFill>
              <a:effectLst/>
              <a:uLnTx/>
              <a:uFillTx/>
              <a:latin typeface="Roboto Light"/>
              <a:ea typeface="+mn-ea"/>
              <a:cs typeface="+mn-cs"/>
            </a:endParaRPr>
          </a:p>
          <a:p>
            <a:pPr marL="198000" indent="-198000">
              <a:buFont typeface="+mj-lt"/>
              <a:buAutoNum type="arabicPeriod"/>
            </a:pPr>
            <a:r>
              <a:rPr lang="fr-FR" sz="1050" dirty="0"/>
              <a:t>Flexible armé avec tresse en acier</a:t>
            </a:r>
          </a:p>
          <a:p>
            <a:pPr marL="198000" indent="-198000">
              <a:buFont typeface="+mj-lt"/>
              <a:buAutoNum type="arabicPeriod"/>
            </a:pPr>
            <a:r>
              <a:rPr lang="fr-FR" sz="1050" dirty="0"/>
              <a:t>Moteur à induction « </a:t>
            </a:r>
            <a:r>
              <a:rPr lang="fr-FR" sz="1050" dirty="0" err="1"/>
              <a:t>brushless</a:t>
            </a:r>
            <a:r>
              <a:rPr lang="fr-FR" sz="1050" dirty="0"/>
              <a:t> »</a:t>
            </a:r>
          </a:p>
          <a:p>
            <a:pPr marL="198000" indent="-198000">
              <a:buFont typeface="+mj-lt"/>
              <a:buAutoNum type="arabicPeriod"/>
            </a:pPr>
            <a:r>
              <a:rPr lang="fr-FR" sz="1050" dirty="0"/>
              <a:t>Marche/arrêt automatique</a:t>
            </a:r>
          </a:p>
          <a:p>
            <a:pPr marL="198000" indent="-198000">
              <a:buFont typeface="+mj-lt"/>
              <a:buAutoNum type="arabicPeriod"/>
            </a:pPr>
            <a:endParaRPr lang="fr-FR" sz="1050" dirty="0"/>
          </a:p>
          <a:p>
            <a:pPr marL="198000" indent="-198000">
              <a:buFont typeface="+mj-lt"/>
              <a:buAutoNum type="arabicPeriod"/>
            </a:pPr>
            <a:r>
              <a:rPr lang="fr-FR" sz="1050" dirty="0"/>
              <a:t>Sécurité thermique </a:t>
            </a:r>
          </a:p>
        </p:txBody>
      </p:sp>
      <p:sp>
        <p:nvSpPr>
          <p:cNvPr id="11" name="Content Placeholder 10">
            <a:extLst>
              <a:ext uri="{FF2B5EF4-FFF2-40B4-BE49-F238E27FC236}">
                <a16:creationId xmlns:a16="http://schemas.microsoft.com/office/drawing/2014/main" id="{438CF8A6-FE72-6409-F57E-039F0511E934}"/>
              </a:ext>
            </a:extLst>
          </p:cNvPr>
          <p:cNvSpPr>
            <a:spLocks noGrp="1"/>
          </p:cNvSpPr>
          <p:nvPr>
            <p:ph sz="quarter" idx="21"/>
          </p:nvPr>
        </p:nvSpPr>
        <p:spPr>
          <a:xfrm>
            <a:off x="4316412" y="1520455"/>
            <a:ext cx="3559175" cy="4551155"/>
          </a:xfrm>
        </p:spPr>
        <p:txBody>
          <a:bodyPr tIns="457200"/>
          <a:lstStyle/>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28313F"/>
                </a:solidFill>
                <a:effectLst/>
                <a:uLnTx/>
                <a:uFillTx/>
                <a:latin typeface="Roboto Bold"/>
                <a:ea typeface="+mn-ea"/>
                <a:cs typeface="+mn-cs"/>
              </a:rPr>
              <a:t>	</a:t>
            </a:r>
            <a:r>
              <a:rPr kumimoji="0" lang="en-US" sz="1600" b="0" i="0" u="none" strike="noStrike" kern="1200" cap="none" spc="0" normalizeH="0" baseline="0" noProof="0" dirty="0" err="1">
                <a:ln>
                  <a:noFill/>
                </a:ln>
                <a:solidFill>
                  <a:srgbClr val="28313F"/>
                </a:solidFill>
                <a:effectLst/>
                <a:uLnTx/>
                <a:uFillTx/>
                <a:latin typeface="Roboto Bold"/>
                <a:ea typeface="+mn-ea"/>
                <a:cs typeface="+mn-cs"/>
              </a:rPr>
              <a:t>Avantages</a:t>
            </a:r>
            <a:r>
              <a:rPr kumimoji="0" lang="en-US" sz="1600" b="0" i="0" u="none" strike="noStrike" kern="1200" cap="none" spc="0" normalizeH="0" baseline="0" noProof="0" dirty="0">
                <a:ln>
                  <a:noFill/>
                </a:ln>
                <a:solidFill>
                  <a:srgbClr val="28313F"/>
                </a:solidFill>
                <a:effectLst/>
                <a:uLnTx/>
                <a:uFillTx/>
                <a:latin typeface="Roboto Bold"/>
                <a:ea typeface="+mn-ea"/>
                <a:cs typeface="+mn-cs"/>
              </a:rPr>
              <a:t> </a:t>
            </a:r>
          </a:p>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endParaRPr kumimoji="0" lang="en-US" sz="1600" b="0" i="0" u="none" strike="noStrike" kern="1200" cap="none" spc="0" normalizeH="0" baseline="0" noProof="0" dirty="0">
              <a:ln>
                <a:noFill/>
              </a:ln>
              <a:solidFill>
                <a:srgbClr val="28313F"/>
              </a:solidFill>
              <a:effectLst/>
              <a:uLnTx/>
              <a:uFillTx/>
              <a:latin typeface="Roboto Bold"/>
              <a:ea typeface="+mn-ea"/>
              <a:cs typeface="+mn-cs"/>
            </a:endParaRP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Flexible et durable </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Longue durée de vie et faible niveau sonore </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La pompe s’arrête automatiquement lorsque </a:t>
            </a:r>
            <a:br>
              <a:rPr kumimoji="0" lang="fr-FR" sz="1050" b="0" i="0" u="none" strike="noStrike" kern="1200" cap="none" spc="0" normalizeH="0" baseline="0" noProof="0" dirty="0">
                <a:ln>
                  <a:noFill/>
                </a:ln>
                <a:solidFill>
                  <a:srgbClr val="28313F"/>
                </a:solidFill>
                <a:effectLst/>
                <a:uLnTx/>
                <a:uFillTx/>
                <a:latin typeface="Roboto Light"/>
                <a:ea typeface="+mn-ea"/>
                <a:cs typeface="+mn-cs"/>
              </a:rPr>
            </a:br>
            <a:r>
              <a:rPr kumimoji="0" lang="fr-FR" sz="1050" b="0" i="0" u="none" strike="noStrike" kern="1200" cap="none" spc="0" normalizeH="0" baseline="0" noProof="0" dirty="0">
                <a:ln>
                  <a:noFill/>
                </a:ln>
                <a:solidFill>
                  <a:srgbClr val="28313F"/>
                </a:solidFill>
                <a:effectLst/>
                <a:uLnTx/>
                <a:uFillTx/>
                <a:latin typeface="Roboto Light"/>
                <a:ea typeface="+mn-ea"/>
                <a:cs typeface="+mn-cs"/>
              </a:rPr>
              <a:t>le pistolet n’est pas actionné</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Protège le moteur contre la surchauffe</a:t>
            </a:r>
          </a:p>
        </p:txBody>
      </p:sp>
      <p:sp>
        <p:nvSpPr>
          <p:cNvPr id="12" name="Content Placeholder 11">
            <a:extLst>
              <a:ext uri="{FF2B5EF4-FFF2-40B4-BE49-F238E27FC236}">
                <a16:creationId xmlns:a16="http://schemas.microsoft.com/office/drawing/2014/main" id="{3A748871-87C4-B7DF-FBB6-EC30278CAC82}"/>
              </a:ext>
            </a:extLst>
          </p:cNvPr>
          <p:cNvSpPr>
            <a:spLocks noGrp="1"/>
          </p:cNvSpPr>
          <p:nvPr>
            <p:ph sz="quarter" idx="22"/>
          </p:nvPr>
        </p:nvSpPr>
        <p:spPr>
          <a:xfrm>
            <a:off x="8153400" y="1520455"/>
            <a:ext cx="3559175" cy="4551155"/>
          </a:xfrm>
        </p:spPr>
        <p:txBody>
          <a:bodyPr tIns="457200">
            <a:noAutofit/>
          </a:bodyPr>
          <a:lstStyle/>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28313F"/>
                </a:solidFill>
                <a:effectLst/>
                <a:uLnTx/>
                <a:uFillTx/>
                <a:latin typeface="Roboto Bold"/>
                <a:ea typeface="+mn-ea"/>
                <a:cs typeface="+mn-cs"/>
              </a:rPr>
              <a:t>	 </a:t>
            </a:r>
            <a:r>
              <a:rPr kumimoji="0" lang="en-US" sz="1600" b="0" i="0" u="none" strike="noStrike" kern="1200" cap="none" spc="0" normalizeH="0" baseline="0" noProof="0" dirty="0" err="1">
                <a:ln>
                  <a:noFill/>
                </a:ln>
                <a:solidFill>
                  <a:srgbClr val="28313F"/>
                </a:solidFill>
                <a:effectLst/>
                <a:uLnTx/>
                <a:uFillTx/>
                <a:latin typeface="Roboto Bold"/>
                <a:ea typeface="+mn-ea"/>
                <a:cs typeface="+mn-cs"/>
              </a:rPr>
              <a:t>Bénéfices</a:t>
            </a:r>
            <a:r>
              <a:rPr kumimoji="0" lang="en-US" sz="1600" b="0" i="0" u="none" strike="noStrike" kern="1200" cap="none" spc="0" normalizeH="0" baseline="0" noProof="0" dirty="0">
                <a:ln>
                  <a:noFill/>
                </a:ln>
                <a:solidFill>
                  <a:srgbClr val="28313F"/>
                </a:solidFill>
                <a:effectLst/>
                <a:uLnTx/>
                <a:uFillTx/>
                <a:latin typeface="Roboto Bold"/>
                <a:ea typeface="+mn-ea"/>
                <a:cs typeface="+mn-cs"/>
              </a:rPr>
              <a:t> </a:t>
            </a:r>
          </a:p>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endParaRPr kumimoji="0" lang="en-US" sz="1600" b="0" i="0" u="none" strike="noStrike" kern="1200" cap="none" spc="0" normalizeH="0" baseline="0" noProof="0" dirty="0">
              <a:ln>
                <a:noFill/>
              </a:ln>
              <a:solidFill>
                <a:srgbClr val="28313F"/>
              </a:solidFill>
              <a:effectLst/>
              <a:uLnTx/>
              <a:uFillTx/>
              <a:latin typeface="Roboto Bold"/>
              <a:ea typeface="+mn-ea"/>
              <a:cs typeface="+mn-cs"/>
            </a:endParaRP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Durée de vie prolongée</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Aucune maintenance nécessaire </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Réduction de l’usure pendant le temps d’attente </a:t>
            </a:r>
            <a:br>
              <a:rPr kumimoji="0" lang="fr-FR" sz="1050" b="0" i="0" u="none" strike="noStrike" kern="1200" cap="none" spc="0" normalizeH="0" baseline="0" noProof="0" dirty="0">
                <a:ln>
                  <a:noFill/>
                </a:ln>
                <a:solidFill>
                  <a:srgbClr val="28313F"/>
                </a:solidFill>
                <a:effectLst/>
                <a:uLnTx/>
                <a:uFillTx/>
                <a:latin typeface="Roboto Light"/>
                <a:ea typeface="+mn-ea"/>
                <a:cs typeface="+mn-cs"/>
              </a:rPr>
            </a:br>
            <a:r>
              <a:rPr kumimoji="0" lang="fr-FR" sz="1050" b="0" i="0" u="none" strike="noStrike" kern="1200" cap="none" spc="0" normalizeH="0" baseline="0" noProof="0" dirty="0">
                <a:ln>
                  <a:noFill/>
                </a:ln>
                <a:solidFill>
                  <a:srgbClr val="28313F"/>
                </a:solidFill>
                <a:effectLst/>
                <a:uLnTx/>
                <a:uFillTx/>
                <a:latin typeface="Roboto Light"/>
                <a:ea typeface="+mn-ea"/>
                <a:cs typeface="+mn-cs"/>
              </a:rPr>
              <a:t>de la machine de nettoyage</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Durée de vie et sécurité accrues </a:t>
            </a:r>
          </a:p>
        </p:txBody>
      </p:sp>
      <p:sp>
        <p:nvSpPr>
          <p:cNvPr id="5" name="Slide Number Placeholder 4">
            <a:extLst>
              <a:ext uri="{FF2B5EF4-FFF2-40B4-BE49-F238E27FC236}">
                <a16:creationId xmlns:a16="http://schemas.microsoft.com/office/drawing/2014/main" id="{586EA479-C660-D033-2D56-59981FDC2106}"/>
              </a:ext>
            </a:extLst>
          </p:cNvPr>
          <p:cNvSpPr>
            <a:spLocks noGrp="1"/>
          </p:cNvSpPr>
          <p:nvPr>
            <p:ph type="sldNum" sz="quarter" idx="25"/>
          </p:nvPr>
        </p:nvSpPr>
        <p:spPr/>
        <p:txBody>
          <a:bodyPr/>
          <a:lstStyle/>
          <a:p>
            <a:fld id="{6C385236-B7BA-4938-9EA6-6DEC8CA653D7}" type="slidenum">
              <a:rPr lang="en-US" smtClean="0"/>
              <a:pPr/>
              <a:t>26</a:t>
            </a:fld>
            <a:endParaRPr lang="en-US"/>
          </a:p>
        </p:txBody>
      </p:sp>
      <p:sp>
        <p:nvSpPr>
          <p:cNvPr id="9" name="Text Placeholder 8">
            <a:extLst>
              <a:ext uri="{FF2B5EF4-FFF2-40B4-BE49-F238E27FC236}">
                <a16:creationId xmlns:a16="http://schemas.microsoft.com/office/drawing/2014/main" id="{64EDB50E-8CF1-2712-1369-53D71F5727CC}"/>
              </a:ext>
            </a:extLst>
          </p:cNvPr>
          <p:cNvSpPr>
            <a:spLocks noGrp="1"/>
          </p:cNvSpPr>
          <p:nvPr>
            <p:ph type="body" sz="quarter" idx="14"/>
          </p:nvPr>
        </p:nvSpPr>
        <p:spPr/>
        <p:txBody>
          <a:bodyPr/>
          <a:lstStyle/>
          <a:p>
            <a:pPr marL="0" marR="0" lvl="0" indent="0" algn="l" defTabSz="1023967" rtl="0" eaLnBrk="1" fontAlgn="auto" latinLnBrk="0" hangingPunct="1">
              <a:lnSpc>
                <a:spcPct val="120000"/>
              </a:lnSpc>
              <a:spcBef>
                <a:spcPct val="2000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srgbClr val="28313F"/>
                </a:solidFill>
                <a:effectLst/>
                <a:uLnTx/>
                <a:uFillTx/>
                <a:latin typeface="Roboto Light"/>
                <a:ea typeface="+mn-ea"/>
                <a:cs typeface="+mn-cs"/>
              </a:rPr>
              <a:t>Fiabilité et robustesse </a:t>
            </a:r>
          </a:p>
        </p:txBody>
      </p:sp>
      <p:sp>
        <p:nvSpPr>
          <p:cNvPr id="8" name="Title 7">
            <a:extLst>
              <a:ext uri="{FF2B5EF4-FFF2-40B4-BE49-F238E27FC236}">
                <a16:creationId xmlns:a16="http://schemas.microsoft.com/office/drawing/2014/main" id="{BD2A419E-353F-8A8A-50E8-E950CEBA59CE}"/>
              </a:ext>
            </a:extLst>
          </p:cNvPr>
          <p:cNvSpPr>
            <a:spLocks noGrp="1"/>
          </p:cNvSpPr>
          <p:nvPr>
            <p:ph type="title"/>
          </p:nvPr>
        </p:nvSpPr>
        <p:spPr/>
        <p:txBody>
          <a:bodyPr/>
          <a:lstStyle/>
          <a:p>
            <a:r>
              <a:rPr lang="fr-FR"/>
              <a:t>MC1C – caractéristiques, avantages et bénéfices </a:t>
            </a:r>
            <a:endParaRPr lang="en-US"/>
          </a:p>
        </p:txBody>
      </p:sp>
      <p:grpSp>
        <p:nvGrpSpPr>
          <p:cNvPr id="7" name="Group 6">
            <a:extLst>
              <a:ext uri="{FF2B5EF4-FFF2-40B4-BE49-F238E27FC236}">
                <a16:creationId xmlns:a16="http://schemas.microsoft.com/office/drawing/2014/main" id="{E4FE12CB-F933-E8C3-D60B-4826EDF55102}"/>
              </a:ext>
            </a:extLst>
          </p:cNvPr>
          <p:cNvGrpSpPr/>
          <p:nvPr/>
        </p:nvGrpSpPr>
        <p:grpSpPr>
          <a:xfrm>
            <a:off x="871219" y="1763822"/>
            <a:ext cx="8215438" cy="569774"/>
            <a:chOff x="871219" y="1866900"/>
            <a:chExt cx="8215438" cy="569774"/>
          </a:xfrm>
        </p:grpSpPr>
        <p:pic>
          <p:nvPicPr>
            <p:cNvPr id="13" name="Graphic 12">
              <a:extLst>
                <a:ext uri="{FF2B5EF4-FFF2-40B4-BE49-F238E27FC236}">
                  <a16:creationId xmlns:a16="http://schemas.microsoft.com/office/drawing/2014/main" id="{9292E998-6825-C8CF-5853-02158908F90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731383" y="1947689"/>
              <a:ext cx="520197" cy="488985"/>
            </a:xfrm>
            <a:prstGeom prst="rect">
              <a:avLst/>
            </a:prstGeom>
          </p:spPr>
        </p:pic>
        <p:pic>
          <p:nvPicPr>
            <p:cNvPr id="14" name="Graphic 13">
              <a:extLst>
                <a:ext uri="{FF2B5EF4-FFF2-40B4-BE49-F238E27FC236}">
                  <a16:creationId xmlns:a16="http://schemas.microsoft.com/office/drawing/2014/main" id="{2B11A0D7-A886-F21B-B272-DFB331D73D9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570121" y="1958705"/>
              <a:ext cx="516536" cy="449162"/>
            </a:xfrm>
            <a:prstGeom prst="rect">
              <a:avLst/>
            </a:prstGeom>
          </p:spPr>
        </p:pic>
        <p:pic>
          <p:nvPicPr>
            <p:cNvPr id="16" name="Graphic 15">
              <a:extLst>
                <a:ext uri="{FF2B5EF4-FFF2-40B4-BE49-F238E27FC236}">
                  <a16:creationId xmlns:a16="http://schemas.microsoft.com/office/drawing/2014/main" id="{E53BF0E4-07A3-05A3-D18D-8AABA8EA2CC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1219" y="1866900"/>
              <a:ext cx="540967" cy="540967"/>
            </a:xfrm>
            <a:prstGeom prst="rect">
              <a:avLst/>
            </a:prstGeom>
          </p:spPr>
        </p:pic>
      </p:grpSp>
    </p:spTree>
    <p:extLst>
      <p:ext uri="{BB962C8B-B14F-4D97-AF65-F5344CB8AC3E}">
        <p14:creationId xmlns:p14="http://schemas.microsoft.com/office/powerpoint/2010/main" val="3484464254"/>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586EA479-C660-D033-2D56-59981FDC2106}"/>
              </a:ext>
            </a:extLst>
          </p:cNvPr>
          <p:cNvSpPr>
            <a:spLocks noGrp="1"/>
          </p:cNvSpPr>
          <p:nvPr>
            <p:ph type="sldNum" sz="quarter" idx="25"/>
          </p:nvPr>
        </p:nvSpPr>
        <p:spPr/>
        <p:txBody>
          <a:bodyPr/>
          <a:lstStyle/>
          <a:p>
            <a:fld id="{6C385236-B7BA-4938-9EA6-6DEC8CA653D7}" type="slidenum">
              <a:rPr lang="en-US" smtClean="0"/>
              <a:pPr/>
              <a:t>27</a:t>
            </a:fld>
            <a:endParaRPr lang="en-US"/>
          </a:p>
        </p:txBody>
      </p:sp>
      <p:sp>
        <p:nvSpPr>
          <p:cNvPr id="9" name="Text Placeholder 8">
            <a:extLst>
              <a:ext uri="{FF2B5EF4-FFF2-40B4-BE49-F238E27FC236}">
                <a16:creationId xmlns:a16="http://schemas.microsoft.com/office/drawing/2014/main" id="{64EDB50E-8CF1-2712-1369-53D71F5727CC}"/>
              </a:ext>
            </a:extLst>
          </p:cNvPr>
          <p:cNvSpPr>
            <a:spLocks noGrp="1"/>
          </p:cNvSpPr>
          <p:nvPr>
            <p:ph type="body" sz="quarter" idx="14"/>
          </p:nvPr>
        </p:nvSpPr>
        <p:spPr/>
        <p:txBody>
          <a:bodyPr/>
          <a:lstStyle/>
          <a:p>
            <a:pPr marL="0" marR="0" lvl="0" indent="0" algn="l" defTabSz="1023967" rtl="0" eaLnBrk="1" fontAlgn="auto" latinLnBrk="0" hangingPunct="1">
              <a:lnSpc>
                <a:spcPct val="120000"/>
              </a:lnSpc>
              <a:spcBef>
                <a:spcPct val="2000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srgbClr val="28313F"/>
                </a:solidFill>
                <a:effectLst/>
                <a:uLnTx/>
                <a:uFillTx/>
                <a:latin typeface="Roboto Light"/>
                <a:ea typeface="+mn-ea"/>
                <a:cs typeface="+mn-cs"/>
              </a:rPr>
              <a:t>Confort d’utilisation</a:t>
            </a:r>
          </a:p>
        </p:txBody>
      </p:sp>
      <p:sp>
        <p:nvSpPr>
          <p:cNvPr id="8" name="Title 7">
            <a:extLst>
              <a:ext uri="{FF2B5EF4-FFF2-40B4-BE49-F238E27FC236}">
                <a16:creationId xmlns:a16="http://schemas.microsoft.com/office/drawing/2014/main" id="{BD2A419E-353F-8A8A-50E8-E950CEBA59CE}"/>
              </a:ext>
            </a:extLst>
          </p:cNvPr>
          <p:cNvSpPr>
            <a:spLocks noGrp="1"/>
          </p:cNvSpPr>
          <p:nvPr>
            <p:ph type="title"/>
          </p:nvPr>
        </p:nvSpPr>
        <p:spPr/>
        <p:txBody>
          <a:bodyPr/>
          <a:lstStyle/>
          <a:p>
            <a:r>
              <a:rPr lang="fr-FR"/>
              <a:t>MC2C – caractéristiques, avantages et bénéfices </a:t>
            </a:r>
            <a:endParaRPr lang="en-US"/>
          </a:p>
        </p:txBody>
      </p:sp>
      <p:sp>
        <p:nvSpPr>
          <p:cNvPr id="29" name="Content Placeholder 9">
            <a:extLst>
              <a:ext uri="{FF2B5EF4-FFF2-40B4-BE49-F238E27FC236}">
                <a16:creationId xmlns:a16="http://schemas.microsoft.com/office/drawing/2014/main" id="{A526083A-FE08-0388-41EC-DBAACAF95195}"/>
              </a:ext>
            </a:extLst>
          </p:cNvPr>
          <p:cNvSpPr>
            <a:spLocks noGrp="1"/>
          </p:cNvSpPr>
          <p:nvPr>
            <p:ph sz="quarter" idx="18"/>
          </p:nvPr>
        </p:nvSpPr>
        <p:spPr>
          <a:xfrm>
            <a:off x="479425" y="1520455"/>
            <a:ext cx="3559175" cy="4551155"/>
          </a:xfrm>
        </p:spPr>
        <p:txBody>
          <a:bodyPr tIns="457200"/>
          <a:lstStyle/>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28313F"/>
                </a:solidFill>
                <a:effectLst/>
                <a:uLnTx/>
                <a:uFillTx/>
                <a:latin typeface="Roboto Bold"/>
                <a:ea typeface="+mn-ea"/>
                <a:cs typeface="+mn-cs"/>
              </a:rPr>
              <a:t>	</a:t>
            </a:r>
            <a:r>
              <a:rPr kumimoji="0" lang="en-US" sz="1600" b="0" i="0" u="none" strike="noStrike" kern="1200" cap="none" spc="0" normalizeH="0" baseline="0" noProof="0" dirty="0" err="1">
                <a:ln>
                  <a:noFill/>
                </a:ln>
                <a:solidFill>
                  <a:srgbClr val="28313F"/>
                </a:solidFill>
                <a:effectLst/>
                <a:uLnTx/>
                <a:uFillTx/>
                <a:latin typeface="Roboto Bold"/>
                <a:ea typeface="+mn-ea"/>
                <a:cs typeface="+mn-cs"/>
              </a:rPr>
              <a:t>Caractéristiques</a:t>
            </a:r>
            <a:endParaRPr kumimoji="0" lang="en-US" sz="1600" b="0" i="0" u="none" strike="noStrike" kern="1200" cap="none" spc="0" normalizeH="0" baseline="0" noProof="0" dirty="0">
              <a:ln>
                <a:noFill/>
              </a:ln>
              <a:solidFill>
                <a:srgbClr val="28313F"/>
              </a:solidFill>
              <a:effectLst/>
              <a:uLnTx/>
              <a:uFillTx/>
              <a:latin typeface="Roboto Bold"/>
              <a:ea typeface="+mn-ea"/>
              <a:cs typeface="+mn-cs"/>
            </a:endParaRPr>
          </a:p>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endParaRPr kumimoji="0" lang="en-US" sz="1600" b="0" i="0" u="none" strike="noStrike" kern="1200" cap="none" spc="0" normalizeH="0" baseline="0" noProof="0" dirty="0">
              <a:ln>
                <a:noFill/>
              </a:ln>
              <a:solidFill>
                <a:srgbClr val="28313F"/>
              </a:solidFill>
              <a:effectLst/>
              <a:uLnTx/>
              <a:uFillTx/>
              <a:latin typeface="Roboto Light"/>
              <a:ea typeface="+mn-ea"/>
              <a:cs typeface="+mn-cs"/>
            </a:endParaRPr>
          </a:p>
          <a:p>
            <a:pPr marL="198000" indent="-198000">
              <a:buFont typeface="+mj-lt"/>
              <a:buAutoNum type="arabicPeriod"/>
            </a:pPr>
            <a:r>
              <a:rPr lang="fr-FR" sz="1050" dirty="0"/>
              <a:t>Lance en inox avec buse 4en1 </a:t>
            </a:r>
          </a:p>
          <a:p>
            <a:pPr marL="198000" indent="-198000">
              <a:buFont typeface="+mj-lt"/>
              <a:buAutoNum type="arabicPeriod"/>
            </a:pPr>
            <a:endParaRPr lang="fr-FR" sz="1050" dirty="0"/>
          </a:p>
          <a:p>
            <a:pPr marL="198000" indent="-198000">
              <a:buFont typeface="+mj-lt"/>
              <a:buAutoNum type="arabicPeriod"/>
            </a:pPr>
            <a:r>
              <a:rPr lang="fr-FR" sz="1050" dirty="0"/>
              <a:t>Poignée télescopique réglable en aluminium </a:t>
            </a:r>
          </a:p>
          <a:p>
            <a:pPr marL="198000" indent="-198000">
              <a:buFont typeface="+mj-lt"/>
              <a:buAutoNum type="arabicPeriod"/>
            </a:pPr>
            <a:endParaRPr lang="fr-FR" sz="1050" dirty="0"/>
          </a:p>
          <a:p>
            <a:pPr marL="198000" indent="-198000">
              <a:buFont typeface="+mj-lt"/>
              <a:buAutoNum type="arabicPeriod"/>
            </a:pPr>
            <a:endParaRPr lang="fr-FR" sz="1050" dirty="0"/>
          </a:p>
          <a:p>
            <a:pPr marL="198000" indent="-198000">
              <a:buFont typeface="+mj-lt"/>
              <a:buAutoNum type="arabicPeriod"/>
            </a:pPr>
            <a:endParaRPr lang="fr-FR" sz="1050" dirty="0"/>
          </a:p>
          <a:p>
            <a:pPr marL="198000" indent="-198000">
              <a:buFont typeface="+mj-lt"/>
              <a:buAutoNum type="arabicPeriod"/>
            </a:pPr>
            <a:r>
              <a:rPr lang="fr-FR" sz="1050" dirty="0"/>
              <a:t>Système Ergo avec raccord rapide </a:t>
            </a:r>
          </a:p>
          <a:p>
            <a:pPr marL="198000" indent="-198000">
              <a:buFont typeface="+mj-lt"/>
              <a:buAutoNum type="arabicPeriod"/>
            </a:pPr>
            <a:r>
              <a:rPr lang="fr-FR" sz="1050" dirty="0"/>
              <a:t>Raccord tournant/anti-torsion du flexible</a:t>
            </a:r>
          </a:p>
          <a:p>
            <a:pPr marL="198000" indent="-198000">
              <a:buFont typeface="+mj-lt"/>
              <a:buAutoNum type="arabicPeriod"/>
            </a:pPr>
            <a:r>
              <a:rPr lang="fr-FR" sz="1050" dirty="0"/>
              <a:t>Enrouleur de flexible avec guide en aluminium </a:t>
            </a:r>
          </a:p>
          <a:p>
            <a:pPr marL="198000" indent="-198000">
              <a:buFont typeface="+mj-lt"/>
              <a:buAutoNum type="arabicPeriod"/>
            </a:pPr>
            <a:endParaRPr lang="fr-FR" sz="1050" dirty="0"/>
          </a:p>
          <a:p>
            <a:pPr marL="198000" indent="-198000">
              <a:buFont typeface="+mj-lt"/>
              <a:buAutoNum type="arabicPeriod"/>
            </a:pPr>
            <a:r>
              <a:rPr lang="fr-FR" sz="1050" dirty="0"/>
              <a:t>Crochet pour câble rotatif</a:t>
            </a:r>
          </a:p>
          <a:p>
            <a:pPr marL="198000" indent="-198000">
              <a:buFont typeface="+mj-lt"/>
              <a:buAutoNum type="arabicPeriod"/>
            </a:pPr>
            <a:r>
              <a:rPr lang="fr-FR" sz="1050" dirty="0"/>
              <a:t>Flexible armé de 10 mètres </a:t>
            </a:r>
          </a:p>
          <a:p>
            <a:pPr marL="198000" indent="-198000">
              <a:buFont typeface="+mj-lt"/>
              <a:buAutoNum type="arabicPeriod"/>
            </a:pPr>
            <a:endParaRPr lang="fr-FR" sz="1050" dirty="0"/>
          </a:p>
          <a:p>
            <a:pPr marL="198000" indent="-198000">
              <a:buFont typeface="+mj-lt"/>
              <a:buAutoNum type="arabicPeriod"/>
            </a:pPr>
            <a:r>
              <a:rPr lang="fr-FR" sz="1050" dirty="0"/>
              <a:t>« </a:t>
            </a:r>
            <a:r>
              <a:rPr lang="fr-FR" sz="1050" dirty="0" err="1"/>
              <a:t>Touchpoint</a:t>
            </a:r>
            <a:r>
              <a:rPr lang="fr-FR" sz="1050" dirty="0"/>
              <a:t> » bleus clairs </a:t>
            </a:r>
          </a:p>
        </p:txBody>
      </p:sp>
      <p:sp>
        <p:nvSpPr>
          <p:cNvPr id="30" name="Content Placeholder 10">
            <a:extLst>
              <a:ext uri="{FF2B5EF4-FFF2-40B4-BE49-F238E27FC236}">
                <a16:creationId xmlns:a16="http://schemas.microsoft.com/office/drawing/2014/main" id="{0CF68E9C-68CE-2473-EEDF-C00DA71091FC}"/>
              </a:ext>
            </a:extLst>
          </p:cNvPr>
          <p:cNvSpPr>
            <a:spLocks noGrp="1"/>
          </p:cNvSpPr>
          <p:nvPr>
            <p:ph sz="quarter" idx="21"/>
          </p:nvPr>
        </p:nvSpPr>
        <p:spPr>
          <a:xfrm>
            <a:off x="4316412" y="1520455"/>
            <a:ext cx="3559175" cy="4551155"/>
          </a:xfrm>
        </p:spPr>
        <p:txBody>
          <a:bodyPr tIns="457200"/>
          <a:lstStyle/>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28313F"/>
                </a:solidFill>
                <a:effectLst/>
                <a:uLnTx/>
                <a:uFillTx/>
                <a:latin typeface="Roboto Bold"/>
                <a:ea typeface="+mn-ea"/>
                <a:cs typeface="+mn-cs"/>
              </a:rPr>
              <a:t>	</a:t>
            </a:r>
            <a:r>
              <a:rPr kumimoji="0" lang="en-US" sz="1600" b="0" i="0" u="none" strike="noStrike" kern="1200" cap="none" spc="0" normalizeH="0" baseline="0" noProof="0" dirty="0" err="1">
                <a:ln>
                  <a:noFill/>
                </a:ln>
                <a:solidFill>
                  <a:srgbClr val="28313F"/>
                </a:solidFill>
                <a:effectLst/>
                <a:uLnTx/>
                <a:uFillTx/>
                <a:latin typeface="Roboto Bold"/>
                <a:ea typeface="+mn-ea"/>
                <a:cs typeface="+mn-cs"/>
              </a:rPr>
              <a:t>Avantages</a:t>
            </a:r>
            <a:r>
              <a:rPr kumimoji="0" lang="en-US" sz="1600" b="0" i="0" u="none" strike="noStrike" kern="1200" cap="none" spc="0" normalizeH="0" baseline="0" noProof="0" dirty="0">
                <a:ln>
                  <a:noFill/>
                </a:ln>
                <a:solidFill>
                  <a:srgbClr val="28313F"/>
                </a:solidFill>
                <a:effectLst/>
                <a:uLnTx/>
                <a:uFillTx/>
                <a:latin typeface="Roboto Bold"/>
                <a:ea typeface="+mn-ea"/>
                <a:cs typeface="+mn-cs"/>
              </a:rPr>
              <a:t> </a:t>
            </a:r>
          </a:p>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endParaRPr kumimoji="0" lang="en-US" sz="1600" b="0" i="0" u="none" strike="noStrike" kern="1200" cap="none" spc="0" normalizeH="0" baseline="0" noProof="0" dirty="0">
              <a:ln>
                <a:noFill/>
              </a:ln>
              <a:solidFill>
                <a:srgbClr val="28313F"/>
              </a:solidFill>
              <a:effectLst/>
              <a:uLnTx/>
              <a:uFillTx/>
              <a:latin typeface="Roboto Bold"/>
              <a:ea typeface="+mn-ea"/>
              <a:cs typeface="+mn-cs"/>
            </a:endParaRP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Inutile de remplacer la lance ou d’en acheter de nouvelles </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endParaRPr kumimoji="0" lang="fr-FR" sz="1050" b="0" i="0" u="none" strike="noStrike" kern="1200" cap="none" spc="0" normalizeH="0" baseline="0" noProof="0" dirty="0">
              <a:ln>
                <a:noFill/>
              </a:ln>
              <a:solidFill>
                <a:srgbClr val="28313F"/>
              </a:solidFill>
              <a:effectLst/>
              <a:uLnTx/>
              <a:uFillTx/>
              <a:latin typeface="Roboto Light"/>
              <a:ea typeface="+mn-ea"/>
              <a:cs typeface="+mn-cs"/>
            </a:endParaRP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Transport facile et rangement compact </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endParaRPr lang="fr-FR" sz="1050" dirty="0">
              <a:solidFill>
                <a:srgbClr val="28313F"/>
              </a:solidFill>
              <a:latin typeface="Roboto Light"/>
            </a:endParaRP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endParaRPr kumimoji="0" lang="fr-FR" sz="1050" b="0" i="0" u="none" strike="noStrike" kern="1200" cap="none" spc="0" normalizeH="0" baseline="0" noProof="0" dirty="0">
              <a:ln>
                <a:noFill/>
              </a:ln>
              <a:solidFill>
                <a:srgbClr val="28313F"/>
              </a:solidFill>
              <a:effectLst/>
              <a:uLnTx/>
              <a:uFillTx/>
              <a:latin typeface="Roboto Light"/>
              <a:ea typeface="+mn-ea"/>
              <a:cs typeface="+mn-cs"/>
            </a:endParaRP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Facile à assembler et à démonter </a:t>
            </a:r>
          </a:p>
          <a:p>
            <a:pPr marL="198000" indent="-198000">
              <a:buFont typeface="+mj-lt"/>
              <a:buAutoNum type="arabicPeriod"/>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Pas de torsion dans le flexible </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Facile à dérouler et à enrouler</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endParaRPr kumimoji="0" lang="fr-FR" sz="1050" b="0" i="0" u="none" strike="noStrike" kern="1200" cap="none" spc="0" normalizeH="0" baseline="0" noProof="0" dirty="0">
              <a:ln>
                <a:noFill/>
              </a:ln>
              <a:solidFill>
                <a:srgbClr val="28313F"/>
              </a:solidFill>
              <a:effectLst/>
              <a:uLnTx/>
              <a:uFillTx/>
              <a:latin typeface="Roboto Light"/>
              <a:ea typeface="+mn-ea"/>
              <a:cs typeface="+mn-cs"/>
            </a:endParaRP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Installation et rangement faciles</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Zones de nettoyage étendues </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endParaRPr kumimoji="0" lang="fr-FR" sz="1050" b="0" i="0" u="none" strike="noStrike" kern="1200" cap="none" spc="0" normalizeH="0" baseline="0" noProof="0" dirty="0">
              <a:ln>
                <a:noFill/>
              </a:ln>
              <a:solidFill>
                <a:srgbClr val="28313F"/>
              </a:solidFill>
              <a:effectLst/>
              <a:uLnTx/>
              <a:uFillTx/>
              <a:latin typeface="Roboto Light"/>
              <a:ea typeface="+mn-ea"/>
              <a:cs typeface="+mn-cs"/>
            </a:endParaRP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Indication claire des points de fonctionnement </a:t>
            </a:r>
          </a:p>
        </p:txBody>
      </p:sp>
      <p:sp>
        <p:nvSpPr>
          <p:cNvPr id="31" name="Content Placeholder 11">
            <a:extLst>
              <a:ext uri="{FF2B5EF4-FFF2-40B4-BE49-F238E27FC236}">
                <a16:creationId xmlns:a16="http://schemas.microsoft.com/office/drawing/2014/main" id="{5D713DDE-74D3-1747-938F-A29AAC19C6D4}"/>
              </a:ext>
            </a:extLst>
          </p:cNvPr>
          <p:cNvSpPr>
            <a:spLocks noGrp="1"/>
          </p:cNvSpPr>
          <p:nvPr>
            <p:ph sz="quarter" idx="22"/>
          </p:nvPr>
        </p:nvSpPr>
        <p:spPr>
          <a:xfrm>
            <a:off x="8153400" y="1520455"/>
            <a:ext cx="3559175" cy="4551155"/>
          </a:xfrm>
        </p:spPr>
        <p:txBody>
          <a:bodyPr tIns="457200">
            <a:noAutofit/>
          </a:bodyPr>
          <a:lstStyle/>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28313F"/>
                </a:solidFill>
                <a:effectLst/>
                <a:uLnTx/>
                <a:uFillTx/>
                <a:latin typeface="Roboto Bold"/>
                <a:ea typeface="+mn-ea"/>
                <a:cs typeface="+mn-cs"/>
              </a:rPr>
              <a:t>	</a:t>
            </a:r>
            <a:r>
              <a:rPr kumimoji="0" lang="en-US" sz="1600" b="0" i="0" u="none" strike="noStrike" kern="1200" cap="none" spc="0" normalizeH="0" baseline="0" noProof="0" dirty="0" err="1">
                <a:ln>
                  <a:noFill/>
                </a:ln>
                <a:solidFill>
                  <a:srgbClr val="28313F"/>
                </a:solidFill>
                <a:effectLst/>
                <a:uLnTx/>
                <a:uFillTx/>
                <a:latin typeface="Roboto Bold"/>
                <a:ea typeface="+mn-ea"/>
                <a:cs typeface="+mn-cs"/>
              </a:rPr>
              <a:t>Bénéfices</a:t>
            </a:r>
            <a:r>
              <a:rPr kumimoji="0" lang="en-US" sz="1600" b="0" i="0" u="none" strike="noStrike" kern="1200" cap="none" spc="0" normalizeH="0" baseline="0" noProof="0" dirty="0">
                <a:ln>
                  <a:noFill/>
                </a:ln>
                <a:solidFill>
                  <a:srgbClr val="28313F"/>
                </a:solidFill>
                <a:effectLst/>
                <a:uLnTx/>
                <a:uFillTx/>
                <a:latin typeface="Roboto Bold"/>
                <a:ea typeface="+mn-ea"/>
                <a:cs typeface="+mn-cs"/>
              </a:rPr>
              <a:t> </a:t>
            </a:r>
          </a:p>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endParaRPr kumimoji="0" lang="en-US" sz="1600" b="0" i="0" u="none" strike="noStrike" kern="1200" cap="none" spc="0" normalizeH="0" baseline="0" noProof="0" dirty="0">
              <a:ln>
                <a:noFill/>
              </a:ln>
              <a:solidFill>
                <a:srgbClr val="28313F"/>
              </a:solidFill>
              <a:effectLst/>
              <a:uLnTx/>
              <a:uFillTx/>
              <a:latin typeface="Roboto Bold"/>
              <a:ea typeface="+mn-ea"/>
              <a:cs typeface="+mn-cs"/>
            </a:endParaRP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Sélection pratique de la buse pour des réglages rapides pendant le nettoyage ou les étapes de nettoyage </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Facile à ranger dans le coffre d’une voiture ou d’une camionnette. Peut s’adapter dans des espaces réduits. Encombrement réduit </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Aucun outil nécessaire et changement rapide d’acc</a:t>
            </a:r>
          </a:p>
          <a:p>
            <a:pPr marL="198000" indent="-198000">
              <a:buFont typeface="+mj-lt"/>
              <a:buAutoNum type="arabicPeriod"/>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Meilleur confort d’utilisation</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10" normalizeH="0" noProof="0" dirty="0">
                <a:ln>
                  <a:noFill/>
                </a:ln>
                <a:solidFill>
                  <a:srgbClr val="28313F"/>
                </a:solidFill>
                <a:effectLst/>
                <a:uLnTx/>
                <a:uFillTx/>
                <a:latin typeface="Roboto Light"/>
                <a:ea typeface="+mn-ea"/>
                <a:cs typeface="+mn-cs"/>
              </a:rPr>
              <a:t>Manipulation facile et sans à-coups d’une </a:t>
            </a:r>
            <a:br>
              <a:rPr kumimoji="0" lang="fr-FR" sz="1050" b="0" i="0" u="none" strike="noStrike" kern="1200" cap="none" spc="0" normalizeH="0" baseline="0" noProof="0" dirty="0">
                <a:ln>
                  <a:noFill/>
                </a:ln>
                <a:solidFill>
                  <a:srgbClr val="28313F"/>
                </a:solidFill>
                <a:effectLst/>
                <a:uLnTx/>
                <a:uFillTx/>
                <a:latin typeface="Roboto Light"/>
                <a:ea typeface="+mn-ea"/>
                <a:cs typeface="+mn-cs"/>
              </a:rPr>
            </a:br>
            <a:r>
              <a:rPr kumimoji="0" lang="fr-FR" sz="1050" b="0" i="0" u="none" strike="noStrike" kern="1200" cap="none" spc="0" normalizeH="0" baseline="0" noProof="0" dirty="0">
                <a:ln>
                  <a:noFill/>
                </a:ln>
                <a:solidFill>
                  <a:srgbClr val="28313F"/>
                </a:solidFill>
                <a:effectLst/>
                <a:uLnTx/>
                <a:uFillTx/>
                <a:latin typeface="Roboto Light"/>
                <a:ea typeface="+mn-ea"/>
                <a:cs typeface="+mn-cs"/>
              </a:rPr>
              <a:t>seule main – moins d’efforts. Bonne protection </a:t>
            </a:r>
            <a:br>
              <a:rPr kumimoji="0" lang="fr-FR" sz="1050" b="0" i="0" u="none" strike="noStrike" kern="1200" cap="none" spc="0" normalizeH="0" baseline="0" noProof="0" dirty="0">
                <a:ln>
                  <a:noFill/>
                </a:ln>
                <a:solidFill>
                  <a:srgbClr val="28313F"/>
                </a:solidFill>
                <a:effectLst/>
                <a:uLnTx/>
                <a:uFillTx/>
                <a:latin typeface="Roboto Light"/>
                <a:ea typeface="+mn-ea"/>
                <a:cs typeface="+mn-cs"/>
              </a:rPr>
            </a:br>
            <a:r>
              <a:rPr kumimoji="0" lang="fr-FR" sz="1050" b="0" i="0" u="none" strike="noStrike" kern="1200" cap="none" spc="0" normalizeH="0" baseline="0" noProof="0" dirty="0">
                <a:ln>
                  <a:noFill/>
                </a:ln>
                <a:solidFill>
                  <a:srgbClr val="28313F"/>
                </a:solidFill>
                <a:effectLst/>
                <a:uLnTx/>
                <a:uFillTx/>
                <a:latin typeface="Roboto Light"/>
                <a:ea typeface="+mn-ea"/>
                <a:cs typeface="+mn-cs"/>
              </a:rPr>
              <a:t>du flexible</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Réduire le temps de manipulation du câble </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Moins de déplacement de la machine lors du nettoyage </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Utilisation intuitive </a:t>
            </a:r>
          </a:p>
        </p:txBody>
      </p:sp>
      <p:grpSp>
        <p:nvGrpSpPr>
          <p:cNvPr id="32" name="Group 12">
            <a:extLst>
              <a:ext uri="{FF2B5EF4-FFF2-40B4-BE49-F238E27FC236}">
                <a16:creationId xmlns:a16="http://schemas.microsoft.com/office/drawing/2014/main" id="{B6071377-04B9-333A-08F7-B6D3B57515C0}"/>
              </a:ext>
            </a:extLst>
          </p:cNvPr>
          <p:cNvGrpSpPr/>
          <p:nvPr/>
        </p:nvGrpSpPr>
        <p:grpSpPr>
          <a:xfrm>
            <a:off x="871219" y="1763822"/>
            <a:ext cx="8215438" cy="569774"/>
            <a:chOff x="871219" y="1866900"/>
            <a:chExt cx="8215438" cy="569774"/>
          </a:xfrm>
        </p:grpSpPr>
        <p:pic>
          <p:nvPicPr>
            <p:cNvPr id="33" name="Graphic 13">
              <a:extLst>
                <a:ext uri="{FF2B5EF4-FFF2-40B4-BE49-F238E27FC236}">
                  <a16:creationId xmlns:a16="http://schemas.microsoft.com/office/drawing/2014/main" id="{AE1E73C2-F770-8A53-DD54-CACB1DCEFF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31383" y="1947689"/>
              <a:ext cx="520197" cy="488985"/>
            </a:xfrm>
            <a:prstGeom prst="rect">
              <a:avLst/>
            </a:prstGeom>
          </p:spPr>
        </p:pic>
        <p:pic>
          <p:nvPicPr>
            <p:cNvPr id="34" name="Graphic 15">
              <a:extLst>
                <a:ext uri="{FF2B5EF4-FFF2-40B4-BE49-F238E27FC236}">
                  <a16:creationId xmlns:a16="http://schemas.microsoft.com/office/drawing/2014/main" id="{1F7C2706-3136-D22D-99D8-82DEC865D83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570121" y="1958705"/>
              <a:ext cx="516536" cy="449162"/>
            </a:xfrm>
            <a:prstGeom prst="rect">
              <a:avLst/>
            </a:prstGeom>
          </p:spPr>
        </p:pic>
        <p:pic>
          <p:nvPicPr>
            <p:cNvPr id="35" name="Graphic 16">
              <a:extLst>
                <a:ext uri="{FF2B5EF4-FFF2-40B4-BE49-F238E27FC236}">
                  <a16:creationId xmlns:a16="http://schemas.microsoft.com/office/drawing/2014/main" id="{E36CD54D-D8E7-9B14-5BAE-ADC1BF86DB1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71219" y="1866900"/>
              <a:ext cx="540967" cy="540967"/>
            </a:xfrm>
            <a:prstGeom prst="rect">
              <a:avLst/>
            </a:prstGeom>
          </p:spPr>
        </p:pic>
      </p:grpSp>
    </p:spTree>
    <p:extLst>
      <p:ext uri="{BB962C8B-B14F-4D97-AF65-F5344CB8AC3E}">
        <p14:creationId xmlns:p14="http://schemas.microsoft.com/office/powerpoint/2010/main" val="909410524"/>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0A6031BD-642D-181A-83FB-478E76C2572D}"/>
              </a:ext>
            </a:extLst>
          </p:cNvPr>
          <p:cNvSpPr>
            <a:spLocks noGrp="1"/>
          </p:cNvSpPr>
          <p:nvPr>
            <p:ph sz="quarter" idx="18"/>
          </p:nvPr>
        </p:nvSpPr>
        <p:spPr>
          <a:xfrm>
            <a:off x="479425" y="1520455"/>
            <a:ext cx="3559175" cy="4551155"/>
          </a:xfrm>
        </p:spPr>
        <p:txBody>
          <a:bodyPr tIns="457200"/>
          <a:lstStyle/>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28313F"/>
                </a:solidFill>
                <a:effectLst/>
                <a:uLnTx/>
                <a:uFillTx/>
                <a:latin typeface="Roboto Bold"/>
                <a:ea typeface="+mn-ea"/>
                <a:cs typeface="+mn-cs"/>
              </a:rPr>
              <a:t>	</a:t>
            </a:r>
            <a:r>
              <a:rPr kumimoji="0" lang="en-US" sz="1600" b="0" i="0" u="none" strike="noStrike" kern="1200" cap="none" spc="0" normalizeH="0" baseline="0" noProof="0" dirty="0" err="1">
                <a:ln>
                  <a:noFill/>
                </a:ln>
                <a:solidFill>
                  <a:srgbClr val="28313F"/>
                </a:solidFill>
                <a:effectLst/>
                <a:uLnTx/>
                <a:uFillTx/>
                <a:latin typeface="Roboto Bold"/>
                <a:ea typeface="+mn-ea"/>
                <a:cs typeface="+mn-cs"/>
              </a:rPr>
              <a:t>Caractéristiques</a:t>
            </a:r>
            <a:endParaRPr kumimoji="0" lang="en-US" sz="1600" b="0" i="0" u="none" strike="noStrike" kern="1200" cap="none" spc="0" normalizeH="0" baseline="0" noProof="0" dirty="0">
              <a:ln>
                <a:noFill/>
              </a:ln>
              <a:solidFill>
                <a:srgbClr val="28313F"/>
              </a:solidFill>
              <a:effectLst/>
              <a:uLnTx/>
              <a:uFillTx/>
              <a:latin typeface="Roboto Bold"/>
              <a:ea typeface="+mn-ea"/>
              <a:cs typeface="+mn-cs"/>
            </a:endParaRPr>
          </a:p>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endParaRPr kumimoji="0" lang="en-US" sz="1600" b="0" i="0" u="none" strike="noStrike" kern="1200" cap="none" spc="0" normalizeH="0" baseline="0" noProof="0" dirty="0">
              <a:ln>
                <a:noFill/>
              </a:ln>
              <a:solidFill>
                <a:srgbClr val="28313F"/>
              </a:solidFill>
              <a:effectLst/>
              <a:uLnTx/>
              <a:uFillTx/>
              <a:latin typeface="Roboto Light"/>
              <a:ea typeface="+mn-ea"/>
              <a:cs typeface="+mn-cs"/>
            </a:endParaRPr>
          </a:p>
          <a:p>
            <a:pPr marL="198000" indent="-198000">
              <a:buFont typeface="+mj-lt"/>
              <a:buAutoNum type="arabicPeriod"/>
            </a:pPr>
            <a:r>
              <a:rPr lang="fr-FR" sz="1050" dirty="0"/>
              <a:t>Lance 4en1 avec buse rotative</a:t>
            </a:r>
          </a:p>
          <a:p>
            <a:pPr marL="198000" indent="-198000">
              <a:buFont typeface="+mj-lt"/>
              <a:buAutoNum type="arabicPeriod"/>
            </a:pPr>
            <a:endParaRPr lang="fr-FR" sz="1050" dirty="0"/>
          </a:p>
          <a:p>
            <a:pPr marL="198000" indent="-198000">
              <a:buFont typeface="+mj-lt"/>
              <a:buAutoNum type="arabicPeriod"/>
            </a:pPr>
            <a:r>
              <a:rPr lang="fr-FR" sz="1050" dirty="0"/>
              <a:t>Canon à mousse</a:t>
            </a:r>
          </a:p>
          <a:p>
            <a:pPr marL="198000" indent="-198000">
              <a:buFont typeface="+mj-lt"/>
              <a:buAutoNum type="arabicPeriod"/>
            </a:pPr>
            <a:endParaRPr lang="fr-FR" sz="1050" dirty="0"/>
          </a:p>
          <a:p>
            <a:pPr marL="198000" indent="-198000">
              <a:buFont typeface="+mj-lt"/>
              <a:buAutoNum type="arabicPeriod"/>
            </a:pPr>
            <a:endParaRPr lang="fr-FR" sz="1050" dirty="0"/>
          </a:p>
          <a:p>
            <a:pPr marL="198000" indent="-198000">
              <a:buFont typeface="+mj-lt"/>
              <a:buAutoNum type="arabicPeriod"/>
            </a:pPr>
            <a:r>
              <a:rPr lang="fr-FR" sz="1050" dirty="0"/>
              <a:t>Réglage du débit d’eau/pression</a:t>
            </a:r>
          </a:p>
        </p:txBody>
      </p:sp>
      <p:sp>
        <p:nvSpPr>
          <p:cNvPr id="11" name="Content Placeholder 10">
            <a:extLst>
              <a:ext uri="{FF2B5EF4-FFF2-40B4-BE49-F238E27FC236}">
                <a16:creationId xmlns:a16="http://schemas.microsoft.com/office/drawing/2014/main" id="{438CF8A6-FE72-6409-F57E-039F0511E934}"/>
              </a:ext>
            </a:extLst>
          </p:cNvPr>
          <p:cNvSpPr>
            <a:spLocks noGrp="1"/>
          </p:cNvSpPr>
          <p:nvPr>
            <p:ph sz="quarter" idx="21"/>
          </p:nvPr>
        </p:nvSpPr>
        <p:spPr>
          <a:xfrm>
            <a:off x="4316412" y="1520455"/>
            <a:ext cx="3559175" cy="4551155"/>
          </a:xfrm>
        </p:spPr>
        <p:txBody>
          <a:bodyPr tIns="457200"/>
          <a:lstStyle/>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28313F"/>
                </a:solidFill>
                <a:effectLst/>
                <a:uLnTx/>
                <a:uFillTx/>
                <a:latin typeface="Roboto Bold"/>
                <a:ea typeface="+mn-ea"/>
                <a:cs typeface="+mn-cs"/>
              </a:rPr>
              <a:t>	</a:t>
            </a:r>
            <a:r>
              <a:rPr kumimoji="0" lang="en-US" sz="1600" b="0" i="0" u="none" strike="noStrike" kern="1200" cap="none" spc="0" normalizeH="0" baseline="0" noProof="0" dirty="0" err="1">
                <a:ln>
                  <a:noFill/>
                </a:ln>
                <a:solidFill>
                  <a:srgbClr val="28313F"/>
                </a:solidFill>
                <a:effectLst/>
                <a:uLnTx/>
                <a:uFillTx/>
                <a:latin typeface="Roboto Bold"/>
                <a:ea typeface="+mn-ea"/>
                <a:cs typeface="+mn-cs"/>
              </a:rPr>
              <a:t>Avantages</a:t>
            </a:r>
            <a:r>
              <a:rPr kumimoji="0" lang="en-US" sz="1600" b="0" i="0" u="none" strike="noStrike" kern="1200" cap="none" spc="0" normalizeH="0" baseline="0" noProof="0" dirty="0">
                <a:ln>
                  <a:noFill/>
                </a:ln>
                <a:solidFill>
                  <a:srgbClr val="28313F"/>
                </a:solidFill>
                <a:effectLst/>
                <a:uLnTx/>
                <a:uFillTx/>
                <a:latin typeface="Roboto Bold"/>
                <a:ea typeface="+mn-ea"/>
                <a:cs typeface="+mn-cs"/>
              </a:rPr>
              <a:t> </a:t>
            </a:r>
          </a:p>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endParaRPr kumimoji="0" lang="en-US" sz="1600" b="0" i="0" u="none" strike="noStrike" kern="1200" cap="none" spc="0" normalizeH="0" baseline="0" noProof="0" dirty="0">
              <a:ln>
                <a:noFill/>
              </a:ln>
              <a:solidFill>
                <a:srgbClr val="28313F"/>
              </a:solidFill>
              <a:effectLst/>
              <a:uLnTx/>
              <a:uFillTx/>
              <a:latin typeface="Roboto Bold"/>
              <a:ea typeface="+mn-ea"/>
              <a:cs typeface="+mn-cs"/>
            </a:endParaRP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Effet nettoyant efficace sur les tâches</a:t>
            </a:r>
            <a:br>
              <a:rPr kumimoji="0" lang="fr-FR" sz="1050" b="0" i="0" u="none" strike="noStrike" kern="1200" cap="none" spc="0" normalizeH="0" baseline="0" noProof="0" dirty="0">
                <a:ln>
                  <a:noFill/>
                </a:ln>
                <a:solidFill>
                  <a:srgbClr val="28313F"/>
                </a:solidFill>
                <a:effectLst/>
                <a:uLnTx/>
                <a:uFillTx/>
                <a:latin typeface="Roboto Light"/>
                <a:ea typeface="+mn-ea"/>
                <a:cs typeface="+mn-cs"/>
              </a:rPr>
            </a:br>
            <a:r>
              <a:rPr kumimoji="0" lang="fr-FR" sz="1050" b="0" i="0" u="none" strike="noStrike" kern="1200" cap="none" spc="0" normalizeH="0" baseline="0" noProof="0" dirty="0">
                <a:ln>
                  <a:noFill/>
                </a:ln>
                <a:solidFill>
                  <a:srgbClr val="28313F"/>
                </a:solidFill>
                <a:effectLst/>
                <a:uLnTx/>
                <a:uFillTx/>
                <a:latin typeface="Roboto Light"/>
                <a:ea typeface="+mn-ea"/>
                <a:cs typeface="+mn-cs"/>
              </a:rPr>
              <a:t>difficiles</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Application rapide et efficace de tout type de détergent + temps de contact plus long avec la mousse collante = meilleur nettoyage</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Ajuster l’utilisation de la pression/du débit d’eau pour différentes tâches de nettoyage </a:t>
            </a:r>
          </a:p>
        </p:txBody>
      </p:sp>
      <p:sp>
        <p:nvSpPr>
          <p:cNvPr id="12" name="Content Placeholder 11">
            <a:extLst>
              <a:ext uri="{FF2B5EF4-FFF2-40B4-BE49-F238E27FC236}">
                <a16:creationId xmlns:a16="http://schemas.microsoft.com/office/drawing/2014/main" id="{3A748871-87C4-B7DF-FBB6-EC30278CAC82}"/>
              </a:ext>
            </a:extLst>
          </p:cNvPr>
          <p:cNvSpPr>
            <a:spLocks noGrp="1"/>
          </p:cNvSpPr>
          <p:nvPr>
            <p:ph sz="quarter" idx="22"/>
          </p:nvPr>
        </p:nvSpPr>
        <p:spPr>
          <a:xfrm>
            <a:off x="8153400" y="1520454"/>
            <a:ext cx="3559175" cy="4551155"/>
          </a:xfrm>
        </p:spPr>
        <p:txBody>
          <a:bodyPr tIns="457200">
            <a:noAutofit/>
          </a:bodyPr>
          <a:lstStyle/>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28313F"/>
                </a:solidFill>
                <a:effectLst/>
                <a:uLnTx/>
                <a:uFillTx/>
                <a:latin typeface="Roboto Bold"/>
                <a:ea typeface="+mn-ea"/>
                <a:cs typeface="+mn-cs"/>
              </a:rPr>
              <a:t>	 </a:t>
            </a:r>
            <a:r>
              <a:rPr kumimoji="0" lang="en-US" sz="1600" b="0" i="0" u="none" strike="noStrike" kern="1200" cap="none" spc="0" normalizeH="0" baseline="0" noProof="0" dirty="0" err="1">
                <a:ln>
                  <a:noFill/>
                </a:ln>
                <a:solidFill>
                  <a:srgbClr val="28313F"/>
                </a:solidFill>
                <a:effectLst/>
                <a:uLnTx/>
                <a:uFillTx/>
                <a:latin typeface="Roboto Bold"/>
                <a:ea typeface="+mn-ea"/>
                <a:cs typeface="+mn-cs"/>
              </a:rPr>
              <a:t>Bénéfices</a:t>
            </a:r>
            <a:r>
              <a:rPr kumimoji="0" lang="en-US" sz="1600" b="0" i="0" u="none" strike="noStrike" kern="1200" cap="none" spc="0" normalizeH="0" baseline="0" noProof="0" dirty="0">
                <a:ln>
                  <a:noFill/>
                </a:ln>
                <a:solidFill>
                  <a:srgbClr val="28313F"/>
                </a:solidFill>
                <a:effectLst/>
                <a:uLnTx/>
                <a:uFillTx/>
                <a:latin typeface="Roboto Bold"/>
                <a:ea typeface="+mn-ea"/>
                <a:cs typeface="+mn-cs"/>
              </a:rPr>
              <a:t> </a:t>
            </a:r>
          </a:p>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endParaRPr kumimoji="0" lang="en-US" sz="1600" b="0" i="0" u="none" strike="noStrike" kern="1200" cap="none" spc="0" normalizeH="0" baseline="0" noProof="0" dirty="0">
              <a:ln>
                <a:noFill/>
              </a:ln>
              <a:solidFill>
                <a:srgbClr val="28313F"/>
              </a:solidFill>
              <a:effectLst/>
              <a:uLnTx/>
              <a:uFillTx/>
              <a:latin typeface="Roboto Bold"/>
              <a:ea typeface="+mn-ea"/>
              <a:cs typeface="+mn-cs"/>
            </a:endParaRP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Réduire le temps de nettoyage pour les travaux difficiles sur les surfaces et les outils </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Meilleur résultat de nettoyage avec moins de consommation de détergent que les systèmes internes</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Nettoyage plus efficace avec moins d’eau et d’électricité </a:t>
            </a:r>
          </a:p>
        </p:txBody>
      </p:sp>
      <p:sp>
        <p:nvSpPr>
          <p:cNvPr id="5" name="Slide Number Placeholder 4">
            <a:extLst>
              <a:ext uri="{FF2B5EF4-FFF2-40B4-BE49-F238E27FC236}">
                <a16:creationId xmlns:a16="http://schemas.microsoft.com/office/drawing/2014/main" id="{586EA479-C660-D033-2D56-59981FDC2106}"/>
              </a:ext>
            </a:extLst>
          </p:cNvPr>
          <p:cNvSpPr>
            <a:spLocks noGrp="1"/>
          </p:cNvSpPr>
          <p:nvPr>
            <p:ph type="sldNum" sz="quarter" idx="25"/>
          </p:nvPr>
        </p:nvSpPr>
        <p:spPr/>
        <p:txBody>
          <a:bodyPr/>
          <a:lstStyle/>
          <a:p>
            <a:fld id="{6C385236-B7BA-4938-9EA6-6DEC8CA653D7}" type="slidenum">
              <a:rPr lang="en-US" smtClean="0"/>
              <a:pPr/>
              <a:t>28</a:t>
            </a:fld>
            <a:endParaRPr lang="en-US"/>
          </a:p>
        </p:txBody>
      </p:sp>
      <p:sp>
        <p:nvSpPr>
          <p:cNvPr id="9" name="Text Placeholder 8">
            <a:extLst>
              <a:ext uri="{FF2B5EF4-FFF2-40B4-BE49-F238E27FC236}">
                <a16:creationId xmlns:a16="http://schemas.microsoft.com/office/drawing/2014/main" id="{64EDB50E-8CF1-2712-1369-53D71F5727CC}"/>
              </a:ext>
            </a:extLst>
          </p:cNvPr>
          <p:cNvSpPr>
            <a:spLocks noGrp="1"/>
          </p:cNvSpPr>
          <p:nvPr>
            <p:ph type="body" sz="quarter" idx="14"/>
          </p:nvPr>
        </p:nvSpPr>
        <p:spPr/>
        <p:txBody>
          <a:bodyPr/>
          <a:lstStyle/>
          <a:p>
            <a:pPr marL="0" marR="0" lvl="0" indent="0" algn="l" defTabSz="1023967" rtl="0" eaLnBrk="1" fontAlgn="auto" latinLnBrk="0" hangingPunct="1">
              <a:lnSpc>
                <a:spcPct val="120000"/>
              </a:lnSpc>
              <a:spcBef>
                <a:spcPct val="20000"/>
              </a:spcBef>
              <a:spcAft>
                <a:spcPts val="0"/>
              </a:spcAft>
              <a:buClrTx/>
              <a:buSzTx/>
              <a:buFont typeface="Arial" panose="020B0604020202020204" pitchFamily="34" charset="0"/>
              <a:buNone/>
              <a:tabLst/>
              <a:defRPr/>
            </a:pPr>
            <a:r>
              <a:rPr kumimoji="0" lang="en-US" sz="1800" b="0" i="0" u="none" strike="noStrike" kern="1200" cap="none" spc="0" normalizeH="0" baseline="0" noProof="0" dirty="0" err="1">
                <a:ln>
                  <a:noFill/>
                </a:ln>
                <a:solidFill>
                  <a:srgbClr val="28313F"/>
                </a:solidFill>
                <a:effectLst/>
                <a:uLnTx/>
                <a:uFillTx/>
                <a:latin typeface="Roboto Light"/>
                <a:ea typeface="+mn-ea"/>
                <a:cs typeface="+mn-cs"/>
              </a:rPr>
              <a:t>Efficacité</a:t>
            </a:r>
            <a:r>
              <a:rPr kumimoji="0" lang="en-US" sz="1800" b="0" i="0" u="none" strike="noStrike" kern="1200" cap="none" spc="0" normalizeH="0" baseline="0" noProof="0" dirty="0">
                <a:ln>
                  <a:noFill/>
                </a:ln>
                <a:solidFill>
                  <a:srgbClr val="28313F"/>
                </a:solidFill>
                <a:effectLst/>
                <a:uLnTx/>
                <a:uFillTx/>
                <a:latin typeface="Roboto Light"/>
                <a:ea typeface="+mn-ea"/>
                <a:cs typeface="+mn-cs"/>
              </a:rPr>
              <a:t>/performance</a:t>
            </a:r>
          </a:p>
        </p:txBody>
      </p:sp>
      <p:sp>
        <p:nvSpPr>
          <p:cNvPr id="8" name="Title 7">
            <a:extLst>
              <a:ext uri="{FF2B5EF4-FFF2-40B4-BE49-F238E27FC236}">
                <a16:creationId xmlns:a16="http://schemas.microsoft.com/office/drawing/2014/main" id="{BD2A419E-353F-8A8A-50E8-E950CEBA59CE}"/>
              </a:ext>
            </a:extLst>
          </p:cNvPr>
          <p:cNvSpPr>
            <a:spLocks noGrp="1"/>
          </p:cNvSpPr>
          <p:nvPr>
            <p:ph type="title"/>
          </p:nvPr>
        </p:nvSpPr>
        <p:spPr/>
        <p:txBody>
          <a:bodyPr/>
          <a:lstStyle/>
          <a:p>
            <a:r>
              <a:rPr lang="fr-FR"/>
              <a:t>MC2C – caractéristiques, avantages et bénéfices </a:t>
            </a:r>
            <a:endParaRPr lang="en-US"/>
          </a:p>
        </p:txBody>
      </p:sp>
      <p:grpSp>
        <p:nvGrpSpPr>
          <p:cNvPr id="13" name="Group 12">
            <a:extLst>
              <a:ext uri="{FF2B5EF4-FFF2-40B4-BE49-F238E27FC236}">
                <a16:creationId xmlns:a16="http://schemas.microsoft.com/office/drawing/2014/main" id="{4FAA83E7-DFBF-0399-E3AF-65F3700118BA}"/>
              </a:ext>
            </a:extLst>
          </p:cNvPr>
          <p:cNvGrpSpPr/>
          <p:nvPr/>
        </p:nvGrpSpPr>
        <p:grpSpPr>
          <a:xfrm>
            <a:off x="871219" y="1763822"/>
            <a:ext cx="8215438" cy="569774"/>
            <a:chOff x="871219" y="1866900"/>
            <a:chExt cx="8215438" cy="569774"/>
          </a:xfrm>
        </p:grpSpPr>
        <p:pic>
          <p:nvPicPr>
            <p:cNvPr id="14" name="Graphic 13">
              <a:extLst>
                <a:ext uri="{FF2B5EF4-FFF2-40B4-BE49-F238E27FC236}">
                  <a16:creationId xmlns:a16="http://schemas.microsoft.com/office/drawing/2014/main" id="{90DB13BA-1320-F250-6906-D89294D0B7C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31383" y="1947689"/>
              <a:ext cx="520197" cy="488985"/>
            </a:xfrm>
            <a:prstGeom prst="rect">
              <a:avLst/>
            </a:prstGeom>
          </p:spPr>
        </p:pic>
        <p:pic>
          <p:nvPicPr>
            <p:cNvPr id="16" name="Graphic 15">
              <a:extLst>
                <a:ext uri="{FF2B5EF4-FFF2-40B4-BE49-F238E27FC236}">
                  <a16:creationId xmlns:a16="http://schemas.microsoft.com/office/drawing/2014/main" id="{A1C21D45-C1F6-0CCC-ED11-F7E17AA5487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570121" y="1958705"/>
              <a:ext cx="516536" cy="449162"/>
            </a:xfrm>
            <a:prstGeom prst="rect">
              <a:avLst/>
            </a:prstGeom>
          </p:spPr>
        </p:pic>
        <p:pic>
          <p:nvPicPr>
            <p:cNvPr id="17" name="Graphic 16">
              <a:extLst>
                <a:ext uri="{FF2B5EF4-FFF2-40B4-BE49-F238E27FC236}">
                  <a16:creationId xmlns:a16="http://schemas.microsoft.com/office/drawing/2014/main" id="{1CC1BA5B-9E63-C550-3594-87137CED7D3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71219" y="1866900"/>
              <a:ext cx="540967" cy="540967"/>
            </a:xfrm>
            <a:prstGeom prst="rect">
              <a:avLst/>
            </a:prstGeom>
          </p:spPr>
        </p:pic>
      </p:grpSp>
    </p:spTree>
    <p:extLst>
      <p:ext uri="{BB962C8B-B14F-4D97-AF65-F5344CB8AC3E}">
        <p14:creationId xmlns:p14="http://schemas.microsoft.com/office/powerpoint/2010/main" val="2403727964"/>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0A6031BD-642D-181A-83FB-478E76C2572D}"/>
              </a:ext>
            </a:extLst>
          </p:cNvPr>
          <p:cNvSpPr>
            <a:spLocks noGrp="1"/>
          </p:cNvSpPr>
          <p:nvPr>
            <p:ph sz="quarter" idx="18"/>
          </p:nvPr>
        </p:nvSpPr>
        <p:spPr>
          <a:xfrm>
            <a:off x="479425" y="1520455"/>
            <a:ext cx="3559175" cy="4551155"/>
          </a:xfrm>
        </p:spPr>
        <p:txBody>
          <a:bodyPr tIns="457200"/>
          <a:lstStyle/>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28313F"/>
                </a:solidFill>
                <a:effectLst/>
                <a:uLnTx/>
                <a:uFillTx/>
                <a:latin typeface="Roboto Bold"/>
                <a:ea typeface="+mn-ea"/>
                <a:cs typeface="+mn-cs"/>
              </a:rPr>
              <a:t>	</a:t>
            </a:r>
            <a:r>
              <a:rPr kumimoji="0" lang="en-US" sz="1600" b="0" i="0" u="none" strike="noStrike" kern="1200" cap="none" spc="0" normalizeH="0" baseline="0" noProof="0" dirty="0" err="1">
                <a:ln>
                  <a:noFill/>
                </a:ln>
                <a:solidFill>
                  <a:srgbClr val="28313F"/>
                </a:solidFill>
                <a:effectLst/>
                <a:uLnTx/>
                <a:uFillTx/>
                <a:latin typeface="Roboto Bold"/>
                <a:ea typeface="+mn-ea"/>
                <a:cs typeface="+mn-cs"/>
              </a:rPr>
              <a:t>Caractéristiques</a:t>
            </a:r>
            <a:endParaRPr kumimoji="0" lang="en-US" sz="1600" b="0" i="0" u="none" strike="noStrike" kern="1200" cap="none" spc="0" normalizeH="0" baseline="0" noProof="0" dirty="0">
              <a:ln>
                <a:noFill/>
              </a:ln>
              <a:solidFill>
                <a:srgbClr val="28313F"/>
              </a:solidFill>
              <a:effectLst/>
              <a:uLnTx/>
              <a:uFillTx/>
              <a:latin typeface="Roboto Bold"/>
              <a:ea typeface="+mn-ea"/>
              <a:cs typeface="+mn-cs"/>
            </a:endParaRPr>
          </a:p>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endParaRPr kumimoji="0" lang="en-US" sz="1600" b="0" i="0" u="none" strike="noStrike" kern="1200" cap="none" spc="0" normalizeH="0" baseline="0" noProof="0" dirty="0">
              <a:ln>
                <a:noFill/>
              </a:ln>
              <a:solidFill>
                <a:srgbClr val="28313F"/>
              </a:solidFill>
              <a:effectLst/>
              <a:uLnTx/>
              <a:uFillTx/>
              <a:latin typeface="Roboto Light"/>
              <a:ea typeface="+mn-ea"/>
              <a:cs typeface="+mn-cs"/>
            </a:endParaRPr>
          </a:p>
          <a:p>
            <a:pPr marL="198000" indent="-198000">
              <a:buFont typeface="+mj-lt"/>
              <a:buAutoNum type="arabicPeriod"/>
            </a:pPr>
            <a:r>
              <a:rPr lang="fr-FR" sz="1050" dirty="0"/>
              <a:t>Enrouleur de flexible avec guide*</a:t>
            </a:r>
          </a:p>
          <a:p>
            <a:pPr marL="198000" indent="-198000">
              <a:buFont typeface="+mj-lt"/>
              <a:buAutoNum type="arabicPeriod"/>
            </a:pPr>
            <a:endParaRPr lang="fr-FR" sz="1050" dirty="0"/>
          </a:p>
          <a:p>
            <a:pPr marL="198000" indent="-198000">
              <a:buFont typeface="+mj-lt"/>
              <a:buAutoNum type="arabicPeriod"/>
            </a:pPr>
            <a:r>
              <a:rPr lang="fr-FR" sz="1050" dirty="0"/>
              <a:t>Pompe à graissage à vie</a:t>
            </a:r>
          </a:p>
          <a:p>
            <a:pPr marL="198000" indent="-198000">
              <a:buFont typeface="+mj-lt"/>
              <a:buAutoNum type="arabicPeriod"/>
            </a:pPr>
            <a:endParaRPr lang="fr-FR" sz="1050" dirty="0"/>
          </a:p>
          <a:p>
            <a:pPr marL="198000" indent="-198000">
              <a:buFont typeface="+mj-lt"/>
              <a:buAutoNum type="arabicPeriod"/>
            </a:pPr>
            <a:r>
              <a:rPr lang="fr-FR" sz="1050" dirty="0"/>
              <a:t>Outil de nettoyage des buses inclus </a:t>
            </a:r>
          </a:p>
        </p:txBody>
      </p:sp>
      <p:sp>
        <p:nvSpPr>
          <p:cNvPr id="11" name="Content Placeholder 10">
            <a:extLst>
              <a:ext uri="{FF2B5EF4-FFF2-40B4-BE49-F238E27FC236}">
                <a16:creationId xmlns:a16="http://schemas.microsoft.com/office/drawing/2014/main" id="{438CF8A6-FE72-6409-F57E-039F0511E934}"/>
              </a:ext>
            </a:extLst>
          </p:cNvPr>
          <p:cNvSpPr>
            <a:spLocks noGrp="1"/>
          </p:cNvSpPr>
          <p:nvPr>
            <p:ph sz="quarter" idx="21"/>
          </p:nvPr>
        </p:nvSpPr>
        <p:spPr>
          <a:xfrm>
            <a:off x="4316412" y="1520455"/>
            <a:ext cx="3559175" cy="4551155"/>
          </a:xfrm>
        </p:spPr>
        <p:txBody>
          <a:bodyPr tIns="457200"/>
          <a:lstStyle/>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28313F"/>
                </a:solidFill>
                <a:effectLst/>
                <a:uLnTx/>
                <a:uFillTx/>
                <a:latin typeface="Roboto Bold"/>
                <a:ea typeface="+mn-ea"/>
                <a:cs typeface="+mn-cs"/>
              </a:rPr>
              <a:t>	</a:t>
            </a:r>
            <a:r>
              <a:rPr kumimoji="0" lang="en-US" sz="1600" b="0" i="0" u="none" strike="noStrike" kern="1200" cap="none" spc="0" normalizeH="0" baseline="0" noProof="0" dirty="0" err="1">
                <a:ln>
                  <a:noFill/>
                </a:ln>
                <a:solidFill>
                  <a:srgbClr val="28313F"/>
                </a:solidFill>
                <a:effectLst/>
                <a:uLnTx/>
                <a:uFillTx/>
                <a:latin typeface="Roboto Bold"/>
                <a:ea typeface="+mn-ea"/>
                <a:cs typeface="+mn-cs"/>
              </a:rPr>
              <a:t>Avantages</a:t>
            </a:r>
            <a:r>
              <a:rPr kumimoji="0" lang="en-US" sz="1600" b="0" i="0" u="none" strike="noStrike" kern="1200" cap="none" spc="0" normalizeH="0" baseline="0" noProof="0" dirty="0">
                <a:ln>
                  <a:noFill/>
                </a:ln>
                <a:solidFill>
                  <a:srgbClr val="28313F"/>
                </a:solidFill>
                <a:effectLst/>
                <a:uLnTx/>
                <a:uFillTx/>
                <a:latin typeface="Roboto Bold"/>
                <a:ea typeface="+mn-ea"/>
                <a:cs typeface="+mn-cs"/>
              </a:rPr>
              <a:t> </a:t>
            </a:r>
          </a:p>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endParaRPr kumimoji="0" lang="en-US" sz="1600" b="0" i="0" u="none" strike="noStrike" kern="1200" cap="none" spc="0" normalizeH="0" baseline="0" noProof="0" dirty="0">
              <a:ln>
                <a:noFill/>
              </a:ln>
              <a:solidFill>
                <a:srgbClr val="28313F"/>
              </a:solidFill>
              <a:effectLst/>
              <a:uLnTx/>
              <a:uFillTx/>
              <a:latin typeface="Roboto Bold"/>
              <a:ea typeface="+mn-ea"/>
              <a:cs typeface="+mn-cs"/>
            </a:endParaRP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L’enrouleur augmente la durée de vie du flexible et le protège pendant l’utilisation et le stockage </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Pas de temps d’arrêt – la pompe fonctionnera toute sa durée de vie sans entretien </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Nettoyage facile et rapide des buses bouchées </a:t>
            </a:r>
          </a:p>
        </p:txBody>
      </p:sp>
      <p:sp>
        <p:nvSpPr>
          <p:cNvPr id="12" name="Content Placeholder 11">
            <a:extLst>
              <a:ext uri="{FF2B5EF4-FFF2-40B4-BE49-F238E27FC236}">
                <a16:creationId xmlns:a16="http://schemas.microsoft.com/office/drawing/2014/main" id="{3A748871-87C4-B7DF-FBB6-EC30278CAC82}"/>
              </a:ext>
            </a:extLst>
          </p:cNvPr>
          <p:cNvSpPr>
            <a:spLocks noGrp="1"/>
          </p:cNvSpPr>
          <p:nvPr>
            <p:ph sz="quarter" idx="22"/>
          </p:nvPr>
        </p:nvSpPr>
        <p:spPr>
          <a:xfrm>
            <a:off x="8153400" y="1520455"/>
            <a:ext cx="3559175" cy="4551155"/>
          </a:xfrm>
        </p:spPr>
        <p:txBody>
          <a:bodyPr tIns="457200">
            <a:noAutofit/>
          </a:bodyPr>
          <a:lstStyle/>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28313F"/>
                </a:solidFill>
                <a:effectLst/>
                <a:uLnTx/>
                <a:uFillTx/>
                <a:latin typeface="Roboto Bold"/>
                <a:ea typeface="+mn-ea"/>
                <a:cs typeface="+mn-cs"/>
              </a:rPr>
              <a:t>	 </a:t>
            </a:r>
            <a:r>
              <a:rPr kumimoji="0" lang="en-US" sz="1600" b="0" i="0" u="none" strike="noStrike" kern="1200" cap="none" spc="0" normalizeH="0" baseline="0" noProof="0" dirty="0" err="1">
                <a:ln>
                  <a:noFill/>
                </a:ln>
                <a:solidFill>
                  <a:srgbClr val="28313F"/>
                </a:solidFill>
                <a:effectLst/>
                <a:uLnTx/>
                <a:uFillTx/>
                <a:latin typeface="Roboto Bold"/>
                <a:ea typeface="+mn-ea"/>
                <a:cs typeface="+mn-cs"/>
              </a:rPr>
              <a:t>Bénéfices</a:t>
            </a:r>
            <a:r>
              <a:rPr kumimoji="0" lang="en-US" sz="1600" b="0" i="0" u="none" strike="noStrike" kern="1200" cap="none" spc="0" normalizeH="0" baseline="0" noProof="0" dirty="0">
                <a:ln>
                  <a:noFill/>
                </a:ln>
                <a:solidFill>
                  <a:srgbClr val="28313F"/>
                </a:solidFill>
                <a:effectLst/>
                <a:uLnTx/>
                <a:uFillTx/>
                <a:latin typeface="Roboto Bold"/>
                <a:ea typeface="+mn-ea"/>
                <a:cs typeface="+mn-cs"/>
              </a:rPr>
              <a:t> </a:t>
            </a:r>
          </a:p>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endParaRPr kumimoji="0" lang="en-US" sz="1600" b="0" i="0" u="none" strike="noStrike" kern="1200" cap="none" spc="0" normalizeH="0" baseline="0" noProof="0" dirty="0">
              <a:ln>
                <a:noFill/>
              </a:ln>
              <a:solidFill>
                <a:srgbClr val="28313F"/>
              </a:solidFill>
              <a:effectLst/>
              <a:uLnTx/>
              <a:uFillTx/>
              <a:latin typeface="Roboto Bold"/>
              <a:ea typeface="+mn-ea"/>
              <a:cs typeface="+mn-cs"/>
            </a:endParaRP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Augmenter la durée de vie et réduire l’usure </a:t>
            </a:r>
            <a:br>
              <a:rPr kumimoji="0" lang="fr-FR" sz="1050" b="0" i="0" u="none" strike="noStrike" kern="1200" cap="none" spc="0" normalizeH="0" baseline="0" noProof="0" dirty="0">
                <a:ln>
                  <a:noFill/>
                </a:ln>
                <a:solidFill>
                  <a:srgbClr val="28313F"/>
                </a:solidFill>
                <a:effectLst/>
                <a:uLnTx/>
                <a:uFillTx/>
                <a:latin typeface="Roboto Light"/>
                <a:ea typeface="+mn-ea"/>
                <a:cs typeface="+mn-cs"/>
              </a:rPr>
            </a:br>
            <a:r>
              <a:rPr kumimoji="0" lang="fr-FR" sz="1050" b="0" i="0" u="none" strike="noStrike" kern="1200" cap="none" spc="0" normalizeH="0" baseline="0" noProof="0" dirty="0">
                <a:ln>
                  <a:noFill/>
                </a:ln>
                <a:solidFill>
                  <a:srgbClr val="28313F"/>
                </a:solidFill>
                <a:effectLst/>
                <a:uLnTx/>
                <a:uFillTx/>
                <a:latin typeface="Roboto Light"/>
                <a:ea typeface="+mn-ea"/>
                <a:cs typeface="+mn-cs"/>
              </a:rPr>
              <a:t>du flexible </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Coûts de maintenance faibles </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endParaRPr kumimoji="0" lang="fr-FR" sz="1050" b="0" i="0" u="none" strike="noStrike" kern="1200" cap="none" spc="0" normalizeH="0" baseline="0" noProof="0" dirty="0">
              <a:ln>
                <a:noFill/>
              </a:ln>
              <a:solidFill>
                <a:srgbClr val="28313F"/>
              </a:solidFill>
              <a:effectLst/>
              <a:uLnTx/>
              <a:uFillTx/>
              <a:latin typeface="Roboto Light"/>
              <a:ea typeface="+mn-ea"/>
              <a:cs typeface="+mn-cs"/>
            </a:endParaRP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Garantit des performances optimales</a:t>
            </a:r>
          </a:p>
        </p:txBody>
      </p:sp>
      <p:sp>
        <p:nvSpPr>
          <p:cNvPr id="5" name="Slide Number Placeholder 4">
            <a:extLst>
              <a:ext uri="{FF2B5EF4-FFF2-40B4-BE49-F238E27FC236}">
                <a16:creationId xmlns:a16="http://schemas.microsoft.com/office/drawing/2014/main" id="{586EA479-C660-D033-2D56-59981FDC2106}"/>
              </a:ext>
            </a:extLst>
          </p:cNvPr>
          <p:cNvSpPr>
            <a:spLocks noGrp="1"/>
          </p:cNvSpPr>
          <p:nvPr>
            <p:ph type="sldNum" sz="quarter" idx="25"/>
          </p:nvPr>
        </p:nvSpPr>
        <p:spPr/>
        <p:txBody>
          <a:bodyPr/>
          <a:lstStyle/>
          <a:p>
            <a:fld id="{6C385236-B7BA-4938-9EA6-6DEC8CA653D7}" type="slidenum">
              <a:rPr lang="en-US" smtClean="0"/>
              <a:pPr/>
              <a:t>29</a:t>
            </a:fld>
            <a:endParaRPr lang="en-US"/>
          </a:p>
        </p:txBody>
      </p:sp>
      <p:sp>
        <p:nvSpPr>
          <p:cNvPr id="9" name="Text Placeholder 8">
            <a:extLst>
              <a:ext uri="{FF2B5EF4-FFF2-40B4-BE49-F238E27FC236}">
                <a16:creationId xmlns:a16="http://schemas.microsoft.com/office/drawing/2014/main" id="{64EDB50E-8CF1-2712-1369-53D71F5727CC}"/>
              </a:ext>
            </a:extLst>
          </p:cNvPr>
          <p:cNvSpPr>
            <a:spLocks noGrp="1"/>
          </p:cNvSpPr>
          <p:nvPr>
            <p:ph type="body" sz="quarter" idx="14"/>
          </p:nvPr>
        </p:nvSpPr>
        <p:spPr/>
        <p:txBody>
          <a:bodyPr/>
          <a:lstStyle/>
          <a:p>
            <a:pPr marL="0" marR="0" lvl="0" indent="0" algn="l" defTabSz="1023967" rtl="0" eaLnBrk="1" fontAlgn="auto" latinLnBrk="0" hangingPunct="1">
              <a:lnSpc>
                <a:spcPct val="120000"/>
              </a:lnSpc>
              <a:spcBef>
                <a:spcPct val="20000"/>
              </a:spcBef>
              <a:spcAft>
                <a:spcPts val="0"/>
              </a:spcAft>
              <a:buClrTx/>
              <a:buSzTx/>
              <a:buFont typeface="Arial" panose="020B0604020202020204" pitchFamily="34" charset="0"/>
              <a:buNone/>
              <a:tabLst/>
              <a:defRPr/>
            </a:pPr>
            <a:r>
              <a:rPr kumimoji="0" lang="en-US" sz="1800" b="0" i="0" u="none" strike="noStrike" kern="1200" cap="none" spc="0" normalizeH="0" baseline="0" noProof="0" dirty="0" err="1">
                <a:ln>
                  <a:noFill/>
                </a:ln>
                <a:solidFill>
                  <a:srgbClr val="28313F"/>
                </a:solidFill>
                <a:effectLst/>
                <a:uLnTx/>
                <a:uFillTx/>
                <a:latin typeface="Roboto Light"/>
                <a:ea typeface="+mn-ea"/>
                <a:cs typeface="+mn-cs"/>
              </a:rPr>
              <a:t>Coût</a:t>
            </a:r>
            <a:r>
              <a:rPr kumimoji="0" lang="en-US" sz="1800" b="0" i="0" u="none" strike="noStrike" kern="1200" cap="none" spc="0" normalizeH="0" baseline="0" noProof="0" dirty="0">
                <a:ln>
                  <a:noFill/>
                </a:ln>
                <a:solidFill>
                  <a:srgbClr val="28313F"/>
                </a:solidFill>
                <a:effectLst/>
                <a:uLnTx/>
                <a:uFillTx/>
                <a:latin typeface="Roboto Light"/>
                <a:ea typeface="+mn-ea"/>
                <a:cs typeface="+mn-cs"/>
              </a:rPr>
              <a:t> </a:t>
            </a:r>
            <a:r>
              <a:rPr kumimoji="0" lang="en-US" sz="1800" b="0" i="0" u="none" strike="noStrike" kern="1200" cap="none" spc="0" normalizeH="0" baseline="0" noProof="0" dirty="0" err="1">
                <a:ln>
                  <a:noFill/>
                </a:ln>
                <a:solidFill>
                  <a:srgbClr val="28313F"/>
                </a:solidFill>
                <a:effectLst/>
                <a:uLnTx/>
                <a:uFillTx/>
                <a:latin typeface="Roboto Light"/>
                <a:ea typeface="+mn-ea"/>
                <a:cs typeface="+mn-cs"/>
              </a:rPr>
              <a:t>d’utilisation</a:t>
            </a:r>
            <a:endParaRPr kumimoji="0" lang="en-US" sz="1800" b="0" i="0" u="none" strike="noStrike" kern="1200" cap="none" spc="0" normalizeH="0" baseline="0" noProof="0" dirty="0">
              <a:ln>
                <a:noFill/>
              </a:ln>
              <a:solidFill>
                <a:srgbClr val="28313F"/>
              </a:solidFill>
              <a:effectLst/>
              <a:uLnTx/>
              <a:uFillTx/>
              <a:latin typeface="Roboto Light"/>
              <a:ea typeface="+mn-ea"/>
              <a:cs typeface="+mn-cs"/>
            </a:endParaRPr>
          </a:p>
        </p:txBody>
      </p:sp>
      <p:sp>
        <p:nvSpPr>
          <p:cNvPr id="8" name="Title 7">
            <a:extLst>
              <a:ext uri="{FF2B5EF4-FFF2-40B4-BE49-F238E27FC236}">
                <a16:creationId xmlns:a16="http://schemas.microsoft.com/office/drawing/2014/main" id="{BD2A419E-353F-8A8A-50E8-E950CEBA59CE}"/>
              </a:ext>
            </a:extLst>
          </p:cNvPr>
          <p:cNvSpPr>
            <a:spLocks noGrp="1"/>
          </p:cNvSpPr>
          <p:nvPr>
            <p:ph type="title"/>
          </p:nvPr>
        </p:nvSpPr>
        <p:spPr/>
        <p:txBody>
          <a:bodyPr/>
          <a:lstStyle/>
          <a:p>
            <a:r>
              <a:rPr lang="fr-FR" dirty="0"/>
              <a:t>MC2C – caractéristiques, avantages et bénéfices </a:t>
            </a:r>
            <a:endParaRPr lang="en-US" dirty="0"/>
          </a:p>
        </p:txBody>
      </p:sp>
      <p:grpSp>
        <p:nvGrpSpPr>
          <p:cNvPr id="7" name="Group 6">
            <a:extLst>
              <a:ext uri="{FF2B5EF4-FFF2-40B4-BE49-F238E27FC236}">
                <a16:creationId xmlns:a16="http://schemas.microsoft.com/office/drawing/2014/main" id="{C24353F3-1890-CFD3-3BED-464519D670F3}"/>
              </a:ext>
            </a:extLst>
          </p:cNvPr>
          <p:cNvGrpSpPr/>
          <p:nvPr/>
        </p:nvGrpSpPr>
        <p:grpSpPr>
          <a:xfrm>
            <a:off x="871219" y="1763822"/>
            <a:ext cx="8215438" cy="569774"/>
            <a:chOff x="871219" y="1866900"/>
            <a:chExt cx="8215438" cy="569774"/>
          </a:xfrm>
        </p:grpSpPr>
        <p:pic>
          <p:nvPicPr>
            <p:cNvPr id="13" name="Graphic 12">
              <a:extLst>
                <a:ext uri="{FF2B5EF4-FFF2-40B4-BE49-F238E27FC236}">
                  <a16:creationId xmlns:a16="http://schemas.microsoft.com/office/drawing/2014/main" id="{3D1601E5-ADAC-AE4D-AEC7-2CA29C66E61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731383" y="1947689"/>
              <a:ext cx="520197" cy="488985"/>
            </a:xfrm>
            <a:prstGeom prst="rect">
              <a:avLst/>
            </a:prstGeom>
          </p:spPr>
        </p:pic>
        <p:pic>
          <p:nvPicPr>
            <p:cNvPr id="14" name="Graphic 13">
              <a:extLst>
                <a:ext uri="{FF2B5EF4-FFF2-40B4-BE49-F238E27FC236}">
                  <a16:creationId xmlns:a16="http://schemas.microsoft.com/office/drawing/2014/main" id="{22917253-D750-A159-3970-EEC97EDFCD1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570121" y="1958705"/>
              <a:ext cx="516536" cy="449162"/>
            </a:xfrm>
            <a:prstGeom prst="rect">
              <a:avLst/>
            </a:prstGeom>
          </p:spPr>
        </p:pic>
        <p:pic>
          <p:nvPicPr>
            <p:cNvPr id="16" name="Graphic 15">
              <a:extLst>
                <a:ext uri="{FF2B5EF4-FFF2-40B4-BE49-F238E27FC236}">
                  <a16:creationId xmlns:a16="http://schemas.microsoft.com/office/drawing/2014/main" id="{ABDE8E59-5E0E-CE0B-7381-D6DC88DCA33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1219" y="1866900"/>
              <a:ext cx="540967" cy="540967"/>
            </a:xfrm>
            <a:prstGeom prst="rect">
              <a:avLst/>
            </a:prstGeom>
          </p:spPr>
        </p:pic>
      </p:grpSp>
      <p:sp>
        <p:nvSpPr>
          <p:cNvPr id="2" name="TextBox 6">
            <a:extLst>
              <a:ext uri="{FF2B5EF4-FFF2-40B4-BE49-F238E27FC236}">
                <a16:creationId xmlns:a16="http://schemas.microsoft.com/office/drawing/2014/main" id="{F1F364F5-2534-94B4-7EF2-DCF467EB9A29}"/>
              </a:ext>
            </a:extLst>
          </p:cNvPr>
          <p:cNvSpPr txBox="1"/>
          <p:nvPr/>
        </p:nvSpPr>
        <p:spPr>
          <a:xfrm>
            <a:off x="475521" y="5456303"/>
            <a:ext cx="3559175" cy="615307"/>
          </a:xfrm>
          <a:prstGeom prst="rect">
            <a:avLst/>
          </a:prstGeom>
          <a:noFill/>
        </p:spPr>
        <p:txBody>
          <a:bodyPr wrap="square" lIns="216000" tIns="216000" rIns="216000" bIns="216000" anchor="b" anchorCtr="0">
            <a:spAutoFit/>
          </a:bodyPr>
          <a:lstStyle/>
          <a:p>
            <a:pPr marL="0" marR="0" lvl="0" indent="0" algn="l" defTabSz="1023967" rtl="0" eaLnBrk="1" fontAlgn="auto" latinLnBrk="0" hangingPunct="1">
              <a:lnSpc>
                <a:spcPct val="120000"/>
              </a:lnSpc>
              <a:spcBef>
                <a:spcPct val="20000"/>
              </a:spcBef>
              <a:spcAft>
                <a:spcPts val="0"/>
              </a:spcAft>
              <a:buClrTx/>
              <a:buSzTx/>
              <a:buFont typeface="Arial" panose="020B0604020202020204" pitchFamily="34" charset="0"/>
              <a:buNone/>
              <a:tabLst/>
              <a:defRPr/>
            </a:pPr>
            <a:r>
              <a:rPr kumimoji="0" lang="fr-FR" sz="1050" b="0" i="1" u="none" strike="noStrike" kern="1200" cap="none" spc="0" normalizeH="0" baseline="0" noProof="0" dirty="0">
                <a:ln>
                  <a:noFill/>
                </a:ln>
                <a:solidFill>
                  <a:srgbClr val="8997A4"/>
                </a:solidFill>
                <a:effectLst/>
                <a:uLnTx/>
                <a:uFillTx/>
                <a:latin typeface="Roboto Light" panose="02000000000000000000" pitchFamily="2" charset="0"/>
                <a:ea typeface="Roboto Light" panose="02000000000000000000" pitchFamily="2" charset="0"/>
                <a:cs typeface="+mn-cs"/>
              </a:rPr>
              <a:t>*Sur certaines versions</a:t>
            </a:r>
          </a:p>
        </p:txBody>
      </p:sp>
    </p:spTree>
    <p:extLst>
      <p:ext uri="{BB962C8B-B14F-4D97-AF65-F5344CB8AC3E}">
        <p14:creationId xmlns:p14="http://schemas.microsoft.com/office/powerpoint/2010/main" val="4249983865"/>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a:extLst>
              <a:ext uri="{FF2B5EF4-FFF2-40B4-BE49-F238E27FC236}">
                <a16:creationId xmlns:a16="http://schemas.microsoft.com/office/drawing/2014/main" id="{76B7C445-DFBB-EC6C-DE4A-78A00242CE14}"/>
              </a:ext>
            </a:extLst>
          </p:cNvPr>
          <p:cNvSpPr>
            <a:spLocks noGrp="1"/>
          </p:cNvSpPr>
          <p:nvPr>
            <p:ph type="ctrTitle"/>
          </p:nvPr>
        </p:nvSpPr>
        <p:spPr/>
        <p:txBody>
          <a:bodyPr/>
          <a:lstStyle/>
          <a:p>
            <a:r>
              <a:rPr lang="en-US"/>
              <a:t>1</a:t>
            </a:r>
          </a:p>
        </p:txBody>
      </p:sp>
      <p:sp>
        <p:nvSpPr>
          <p:cNvPr id="19" name="Text Placeholder 18">
            <a:extLst>
              <a:ext uri="{FF2B5EF4-FFF2-40B4-BE49-F238E27FC236}">
                <a16:creationId xmlns:a16="http://schemas.microsoft.com/office/drawing/2014/main" id="{D6CA08D8-B7A3-6596-CBA5-D34511CE0202}"/>
              </a:ext>
            </a:extLst>
          </p:cNvPr>
          <p:cNvSpPr>
            <a:spLocks noGrp="1"/>
          </p:cNvSpPr>
          <p:nvPr>
            <p:ph type="body" sz="quarter" idx="13"/>
          </p:nvPr>
        </p:nvSpPr>
        <p:spPr>
          <a:xfrm>
            <a:off x="479425" y="1905581"/>
            <a:ext cx="4764928" cy="3355393"/>
          </a:xfrm>
        </p:spPr>
        <p:txBody>
          <a:bodyPr/>
          <a:lstStyle/>
          <a:p>
            <a:r>
              <a:rPr lang="fr-FR"/>
              <a:t>Généralités et avantages du produit</a:t>
            </a:r>
          </a:p>
        </p:txBody>
      </p:sp>
      <p:sp>
        <p:nvSpPr>
          <p:cNvPr id="17" name="Slide Number Placeholder 16">
            <a:extLst>
              <a:ext uri="{FF2B5EF4-FFF2-40B4-BE49-F238E27FC236}">
                <a16:creationId xmlns:a16="http://schemas.microsoft.com/office/drawing/2014/main" id="{8587BAE7-008E-8245-F871-1F78B1BA082C}"/>
              </a:ext>
            </a:extLst>
          </p:cNvPr>
          <p:cNvSpPr>
            <a:spLocks noGrp="1"/>
          </p:cNvSpPr>
          <p:nvPr>
            <p:ph type="sldNum" sz="quarter" idx="16"/>
          </p:nvPr>
        </p:nvSpPr>
        <p:spPr/>
        <p:txBody>
          <a:bodyPr/>
          <a:lstStyle/>
          <a:p>
            <a:fld id="{6C385236-B7BA-4938-9EA6-6DEC8CA653D7}" type="slidenum">
              <a:rPr lang="en-US" smtClean="0"/>
              <a:pPr/>
              <a:t>3</a:t>
            </a:fld>
            <a:endParaRPr lang="en-US"/>
          </a:p>
        </p:txBody>
      </p:sp>
    </p:spTree>
    <p:extLst>
      <p:ext uri="{BB962C8B-B14F-4D97-AF65-F5344CB8AC3E}">
        <p14:creationId xmlns:p14="http://schemas.microsoft.com/office/powerpoint/2010/main" val="2099850220"/>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0A6031BD-642D-181A-83FB-478E76C2572D}"/>
              </a:ext>
            </a:extLst>
          </p:cNvPr>
          <p:cNvSpPr>
            <a:spLocks noGrp="1"/>
          </p:cNvSpPr>
          <p:nvPr>
            <p:ph sz="quarter" idx="18"/>
          </p:nvPr>
        </p:nvSpPr>
        <p:spPr>
          <a:xfrm>
            <a:off x="479425" y="1520455"/>
            <a:ext cx="3559175" cy="4551155"/>
          </a:xfrm>
        </p:spPr>
        <p:txBody>
          <a:bodyPr tIns="457200"/>
          <a:lstStyle/>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28313F"/>
                </a:solidFill>
                <a:effectLst/>
                <a:uLnTx/>
                <a:uFillTx/>
                <a:latin typeface="Roboto Bold"/>
                <a:ea typeface="+mn-ea"/>
                <a:cs typeface="+mn-cs"/>
              </a:rPr>
              <a:t>	</a:t>
            </a:r>
            <a:r>
              <a:rPr kumimoji="0" lang="en-US" sz="1600" b="0" i="0" u="none" strike="noStrike" kern="1200" cap="none" spc="0" normalizeH="0" baseline="0" noProof="0" dirty="0" err="1">
                <a:ln>
                  <a:noFill/>
                </a:ln>
                <a:solidFill>
                  <a:srgbClr val="28313F"/>
                </a:solidFill>
                <a:effectLst/>
                <a:uLnTx/>
                <a:uFillTx/>
                <a:latin typeface="Roboto Bold"/>
                <a:ea typeface="+mn-ea"/>
                <a:cs typeface="+mn-cs"/>
              </a:rPr>
              <a:t>Caractéristiques</a:t>
            </a:r>
            <a:endParaRPr kumimoji="0" lang="en-US" sz="1600" b="0" i="0" u="none" strike="noStrike" kern="1200" cap="none" spc="0" normalizeH="0" baseline="0" noProof="0" dirty="0">
              <a:ln>
                <a:noFill/>
              </a:ln>
              <a:solidFill>
                <a:srgbClr val="28313F"/>
              </a:solidFill>
              <a:effectLst/>
              <a:uLnTx/>
              <a:uFillTx/>
              <a:latin typeface="Roboto Bold"/>
              <a:ea typeface="+mn-ea"/>
              <a:cs typeface="+mn-cs"/>
            </a:endParaRPr>
          </a:p>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endParaRPr kumimoji="0" lang="en-US" sz="1600" b="0" i="0" u="none" strike="noStrike" kern="1200" cap="none" spc="0" normalizeH="0" baseline="0" noProof="0" dirty="0">
              <a:ln>
                <a:noFill/>
              </a:ln>
              <a:solidFill>
                <a:srgbClr val="28313F"/>
              </a:solidFill>
              <a:effectLst/>
              <a:uLnTx/>
              <a:uFillTx/>
              <a:latin typeface="Roboto Light"/>
              <a:ea typeface="+mn-ea"/>
              <a:cs typeface="+mn-cs"/>
            </a:endParaRPr>
          </a:p>
          <a:p>
            <a:pPr marL="198000" indent="-198000">
              <a:buFont typeface="+mj-lt"/>
              <a:buAutoNum type="arabicPeriod"/>
            </a:pPr>
            <a:r>
              <a:rPr lang="fr-FR" sz="1050" dirty="0"/>
              <a:t>Flexible armé avec tresse en acier</a:t>
            </a:r>
          </a:p>
          <a:p>
            <a:pPr marL="198000" indent="-198000">
              <a:buFont typeface="+mj-lt"/>
              <a:buAutoNum type="arabicPeriod"/>
            </a:pPr>
            <a:r>
              <a:rPr lang="fr-FR" sz="1050" dirty="0"/>
              <a:t>Moteur à induction « </a:t>
            </a:r>
            <a:r>
              <a:rPr lang="fr-FR" sz="1050" dirty="0" err="1"/>
              <a:t>brushless</a:t>
            </a:r>
            <a:r>
              <a:rPr lang="fr-FR" sz="1050" dirty="0"/>
              <a:t> »</a:t>
            </a:r>
          </a:p>
          <a:p>
            <a:pPr marL="198000" indent="-198000">
              <a:buFont typeface="+mj-lt"/>
              <a:buAutoNum type="arabicPeriod"/>
            </a:pPr>
            <a:r>
              <a:rPr lang="fr-FR" sz="1050" dirty="0"/>
              <a:t>Marche/arrêt automatique</a:t>
            </a:r>
          </a:p>
          <a:p>
            <a:pPr marL="198000" indent="-198000">
              <a:buFont typeface="+mj-lt"/>
              <a:buAutoNum type="arabicPeriod"/>
            </a:pPr>
            <a:endParaRPr lang="fr-FR" sz="1050" dirty="0"/>
          </a:p>
          <a:p>
            <a:pPr marL="198000" indent="-198000">
              <a:buFont typeface="+mj-lt"/>
              <a:buAutoNum type="arabicPeriod"/>
            </a:pPr>
            <a:r>
              <a:rPr lang="fr-FR" sz="1050" dirty="0"/>
              <a:t>Sécurité thermique </a:t>
            </a:r>
          </a:p>
        </p:txBody>
      </p:sp>
      <p:sp>
        <p:nvSpPr>
          <p:cNvPr id="11" name="Content Placeholder 10">
            <a:extLst>
              <a:ext uri="{FF2B5EF4-FFF2-40B4-BE49-F238E27FC236}">
                <a16:creationId xmlns:a16="http://schemas.microsoft.com/office/drawing/2014/main" id="{438CF8A6-FE72-6409-F57E-039F0511E934}"/>
              </a:ext>
            </a:extLst>
          </p:cNvPr>
          <p:cNvSpPr>
            <a:spLocks noGrp="1"/>
          </p:cNvSpPr>
          <p:nvPr>
            <p:ph sz="quarter" idx="21"/>
          </p:nvPr>
        </p:nvSpPr>
        <p:spPr>
          <a:xfrm>
            <a:off x="4316412" y="1520455"/>
            <a:ext cx="3559175" cy="4551155"/>
          </a:xfrm>
        </p:spPr>
        <p:txBody>
          <a:bodyPr tIns="457200"/>
          <a:lstStyle/>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28313F"/>
                </a:solidFill>
                <a:effectLst/>
                <a:uLnTx/>
                <a:uFillTx/>
                <a:latin typeface="Roboto Bold"/>
                <a:ea typeface="+mn-ea"/>
                <a:cs typeface="+mn-cs"/>
              </a:rPr>
              <a:t>	</a:t>
            </a:r>
            <a:r>
              <a:rPr kumimoji="0" lang="en-US" sz="1600" b="0" i="0" u="none" strike="noStrike" kern="1200" cap="none" spc="0" normalizeH="0" baseline="0" noProof="0" dirty="0" err="1">
                <a:ln>
                  <a:noFill/>
                </a:ln>
                <a:solidFill>
                  <a:srgbClr val="28313F"/>
                </a:solidFill>
                <a:effectLst/>
                <a:uLnTx/>
                <a:uFillTx/>
                <a:latin typeface="Roboto Bold"/>
                <a:ea typeface="+mn-ea"/>
                <a:cs typeface="+mn-cs"/>
              </a:rPr>
              <a:t>Avantages</a:t>
            </a:r>
            <a:r>
              <a:rPr kumimoji="0" lang="en-US" sz="1600" b="0" i="0" u="none" strike="noStrike" kern="1200" cap="none" spc="0" normalizeH="0" baseline="0" noProof="0" dirty="0">
                <a:ln>
                  <a:noFill/>
                </a:ln>
                <a:solidFill>
                  <a:srgbClr val="28313F"/>
                </a:solidFill>
                <a:effectLst/>
                <a:uLnTx/>
                <a:uFillTx/>
                <a:latin typeface="Roboto Bold"/>
                <a:ea typeface="+mn-ea"/>
                <a:cs typeface="+mn-cs"/>
              </a:rPr>
              <a:t> </a:t>
            </a:r>
          </a:p>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endParaRPr kumimoji="0" lang="en-US" sz="1600" b="0" i="0" u="none" strike="noStrike" kern="1200" cap="none" spc="0" normalizeH="0" baseline="0" noProof="0" dirty="0">
              <a:ln>
                <a:noFill/>
              </a:ln>
              <a:solidFill>
                <a:srgbClr val="28313F"/>
              </a:solidFill>
              <a:effectLst/>
              <a:uLnTx/>
              <a:uFillTx/>
              <a:latin typeface="Roboto Bold"/>
              <a:ea typeface="+mn-ea"/>
              <a:cs typeface="+mn-cs"/>
            </a:endParaRP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Flexible et durable </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Longue durée de vie et faible niveau sonore </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La pompe s’arrête automatiquement lorsque </a:t>
            </a:r>
            <a:br>
              <a:rPr kumimoji="0" lang="fr-FR" sz="1050" b="0" i="0" u="none" strike="noStrike" kern="1200" cap="none" spc="0" normalizeH="0" baseline="0" noProof="0" dirty="0">
                <a:ln>
                  <a:noFill/>
                </a:ln>
                <a:solidFill>
                  <a:srgbClr val="28313F"/>
                </a:solidFill>
                <a:effectLst/>
                <a:uLnTx/>
                <a:uFillTx/>
                <a:latin typeface="Roboto Light"/>
                <a:ea typeface="+mn-ea"/>
                <a:cs typeface="+mn-cs"/>
              </a:rPr>
            </a:br>
            <a:r>
              <a:rPr kumimoji="0" lang="fr-FR" sz="1050" b="0" i="0" u="none" strike="noStrike" kern="1200" cap="none" spc="0" normalizeH="0" baseline="0" noProof="0" dirty="0">
                <a:ln>
                  <a:noFill/>
                </a:ln>
                <a:solidFill>
                  <a:srgbClr val="28313F"/>
                </a:solidFill>
                <a:effectLst/>
                <a:uLnTx/>
                <a:uFillTx/>
                <a:latin typeface="Roboto Light"/>
                <a:ea typeface="+mn-ea"/>
                <a:cs typeface="+mn-cs"/>
              </a:rPr>
              <a:t>le pistolet n’est pas actionné</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Protège le moteur contre la surchauffe</a:t>
            </a:r>
          </a:p>
        </p:txBody>
      </p:sp>
      <p:sp>
        <p:nvSpPr>
          <p:cNvPr id="12" name="Content Placeholder 11">
            <a:extLst>
              <a:ext uri="{FF2B5EF4-FFF2-40B4-BE49-F238E27FC236}">
                <a16:creationId xmlns:a16="http://schemas.microsoft.com/office/drawing/2014/main" id="{3A748871-87C4-B7DF-FBB6-EC30278CAC82}"/>
              </a:ext>
            </a:extLst>
          </p:cNvPr>
          <p:cNvSpPr>
            <a:spLocks noGrp="1"/>
          </p:cNvSpPr>
          <p:nvPr>
            <p:ph sz="quarter" idx="22"/>
          </p:nvPr>
        </p:nvSpPr>
        <p:spPr>
          <a:xfrm>
            <a:off x="8153400" y="1520455"/>
            <a:ext cx="3559175" cy="4551155"/>
          </a:xfrm>
        </p:spPr>
        <p:txBody>
          <a:bodyPr tIns="457200">
            <a:noAutofit/>
          </a:bodyPr>
          <a:lstStyle/>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28313F"/>
                </a:solidFill>
                <a:effectLst/>
                <a:uLnTx/>
                <a:uFillTx/>
                <a:latin typeface="Roboto Bold"/>
                <a:ea typeface="+mn-ea"/>
                <a:cs typeface="+mn-cs"/>
              </a:rPr>
              <a:t>	 </a:t>
            </a:r>
            <a:r>
              <a:rPr kumimoji="0" lang="en-US" sz="1600" b="0" i="0" u="none" strike="noStrike" kern="1200" cap="none" spc="0" normalizeH="0" baseline="0" noProof="0" dirty="0" err="1">
                <a:ln>
                  <a:noFill/>
                </a:ln>
                <a:solidFill>
                  <a:srgbClr val="28313F"/>
                </a:solidFill>
                <a:effectLst/>
                <a:uLnTx/>
                <a:uFillTx/>
                <a:latin typeface="Roboto Bold"/>
                <a:ea typeface="+mn-ea"/>
                <a:cs typeface="+mn-cs"/>
              </a:rPr>
              <a:t>Bénéfices</a:t>
            </a:r>
            <a:r>
              <a:rPr kumimoji="0" lang="en-US" sz="1600" b="0" i="0" u="none" strike="noStrike" kern="1200" cap="none" spc="0" normalizeH="0" baseline="0" noProof="0" dirty="0">
                <a:ln>
                  <a:noFill/>
                </a:ln>
                <a:solidFill>
                  <a:srgbClr val="28313F"/>
                </a:solidFill>
                <a:effectLst/>
                <a:uLnTx/>
                <a:uFillTx/>
                <a:latin typeface="Roboto Bold"/>
                <a:ea typeface="+mn-ea"/>
                <a:cs typeface="+mn-cs"/>
              </a:rPr>
              <a:t> </a:t>
            </a:r>
          </a:p>
          <a:p>
            <a:pPr marL="0" marR="0" lvl="0" indent="0" algn="l" defTabSz="1023967" rtl="0" eaLnBrk="1" fontAlgn="auto" latinLnBrk="0" hangingPunct="1">
              <a:lnSpc>
                <a:spcPct val="120000"/>
              </a:lnSpc>
              <a:spcBef>
                <a:spcPts val="0"/>
              </a:spcBef>
              <a:spcAft>
                <a:spcPts val="500"/>
              </a:spcAft>
              <a:buClrTx/>
              <a:buSzTx/>
              <a:buFont typeface="Arial" panose="020B0604020202020204" pitchFamily="34" charset="0"/>
              <a:buNone/>
              <a:tabLst/>
              <a:defRPr/>
            </a:pPr>
            <a:endParaRPr kumimoji="0" lang="en-US" sz="1600" b="0" i="0" u="none" strike="noStrike" kern="1200" cap="none" spc="0" normalizeH="0" baseline="0" noProof="0" dirty="0">
              <a:ln>
                <a:noFill/>
              </a:ln>
              <a:solidFill>
                <a:srgbClr val="28313F"/>
              </a:solidFill>
              <a:effectLst/>
              <a:uLnTx/>
              <a:uFillTx/>
              <a:latin typeface="Roboto Bold"/>
              <a:ea typeface="+mn-ea"/>
              <a:cs typeface="+mn-cs"/>
            </a:endParaRP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Durée de vie prolongée</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Aucune maintenance nécessaire </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Réduction de l’usure pendant le temps d’attente </a:t>
            </a:r>
            <a:br>
              <a:rPr kumimoji="0" lang="fr-FR" sz="1050" b="0" i="0" u="none" strike="noStrike" kern="1200" cap="none" spc="0" normalizeH="0" baseline="0" noProof="0" dirty="0">
                <a:ln>
                  <a:noFill/>
                </a:ln>
                <a:solidFill>
                  <a:srgbClr val="28313F"/>
                </a:solidFill>
                <a:effectLst/>
                <a:uLnTx/>
                <a:uFillTx/>
                <a:latin typeface="Roboto Light"/>
                <a:ea typeface="+mn-ea"/>
                <a:cs typeface="+mn-cs"/>
              </a:rPr>
            </a:br>
            <a:r>
              <a:rPr kumimoji="0" lang="fr-FR" sz="1050" b="0" i="0" u="none" strike="noStrike" kern="1200" cap="none" spc="0" normalizeH="0" baseline="0" noProof="0" dirty="0">
                <a:ln>
                  <a:noFill/>
                </a:ln>
                <a:solidFill>
                  <a:srgbClr val="28313F"/>
                </a:solidFill>
                <a:effectLst/>
                <a:uLnTx/>
                <a:uFillTx/>
                <a:latin typeface="Roboto Light"/>
                <a:ea typeface="+mn-ea"/>
                <a:cs typeface="+mn-cs"/>
              </a:rPr>
              <a:t>de la machine de nettoyage</a:t>
            </a:r>
          </a:p>
          <a:p>
            <a:pPr marL="198000" marR="0" lvl="0" indent="-198000" algn="l" defTabSz="1023967" rtl="0" eaLnBrk="1" fontAlgn="auto" latinLnBrk="0" hangingPunct="1">
              <a:lnSpc>
                <a:spcPct val="120000"/>
              </a:lnSpc>
              <a:spcBef>
                <a:spcPct val="20000"/>
              </a:spcBef>
              <a:spcAft>
                <a:spcPts val="0"/>
              </a:spcAft>
              <a:buClrTx/>
              <a:buSzTx/>
              <a:buFont typeface="+mj-lt"/>
              <a:buAutoNum type="arabicPeriod"/>
              <a:tabLst/>
              <a:defRPr/>
            </a:pPr>
            <a:r>
              <a:rPr kumimoji="0" lang="fr-FR" sz="1050" b="0" i="0" u="none" strike="noStrike" kern="1200" cap="none" spc="0" normalizeH="0" baseline="0" noProof="0" dirty="0">
                <a:ln>
                  <a:noFill/>
                </a:ln>
                <a:solidFill>
                  <a:srgbClr val="28313F"/>
                </a:solidFill>
                <a:effectLst/>
                <a:uLnTx/>
                <a:uFillTx/>
                <a:latin typeface="Roboto Light"/>
                <a:ea typeface="+mn-ea"/>
                <a:cs typeface="+mn-cs"/>
              </a:rPr>
              <a:t>Durée de vie et sécurité accrues </a:t>
            </a:r>
          </a:p>
        </p:txBody>
      </p:sp>
      <p:sp>
        <p:nvSpPr>
          <p:cNvPr id="5" name="Slide Number Placeholder 4">
            <a:extLst>
              <a:ext uri="{FF2B5EF4-FFF2-40B4-BE49-F238E27FC236}">
                <a16:creationId xmlns:a16="http://schemas.microsoft.com/office/drawing/2014/main" id="{586EA479-C660-D033-2D56-59981FDC2106}"/>
              </a:ext>
            </a:extLst>
          </p:cNvPr>
          <p:cNvSpPr>
            <a:spLocks noGrp="1"/>
          </p:cNvSpPr>
          <p:nvPr>
            <p:ph type="sldNum" sz="quarter" idx="25"/>
          </p:nvPr>
        </p:nvSpPr>
        <p:spPr/>
        <p:txBody>
          <a:bodyPr/>
          <a:lstStyle/>
          <a:p>
            <a:fld id="{6C385236-B7BA-4938-9EA6-6DEC8CA653D7}" type="slidenum">
              <a:rPr lang="en-US" smtClean="0"/>
              <a:pPr/>
              <a:t>30</a:t>
            </a:fld>
            <a:endParaRPr lang="en-US"/>
          </a:p>
        </p:txBody>
      </p:sp>
      <p:sp>
        <p:nvSpPr>
          <p:cNvPr id="9" name="Text Placeholder 8">
            <a:extLst>
              <a:ext uri="{FF2B5EF4-FFF2-40B4-BE49-F238E27FC236}">
                <a16:creationId xmlns:a16="http://schemas.microsoft.com/office/drawing/2014/main" id="{64EDB50E-8CF1-2712-1369-53D71F5727CC}"/>
              </a:ext>
            </a:extLst>
          </p:cNvPr>
          <p:cNvSpPr>
            <a:spLocks noGrp="1"/>
          </p:cNvSpPr>
          <p:nvPr>
            <p:ph type="body" sz="quarter" idx="14"/>
          </p:nvPr>
        </p:nvSpPr>
        <p:spPr/>
        <p:txBody>
          <a:bodyPr/>
          <a:lstStyle/>
          <a:p>
            <a:pPr marL="0" marR="0" lvl="0" indent="0" algn="l" defTabSz="1023967" rtl="0" eaLnBrk="1" fontAlgn="auto" latinLnBrk="0" hangingPunct="1">
              <a:lnSpc>
                <a:spcPct val="120000"/>
              </a:lnSpc>
              <a:spcBef>
                <a:spcPct val="2000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srgbClr val="28313F"/>
                </a:solidFill>
                <a:effectLst/>
                <a:uLnTx/>
                <a:uFillTx/>
                <a:latin typeface="Roboto Light"/>
                <a:ea typeface="+mn-ea"/>
                <a:cs typeface="+mn-cs"/>
              </a:rPr>
              <a:t>Fiabilité et robustesse </a:t>
            </a:r>
          </a:p>
        </p:txBody>
      </p:sp>
      <p:sp>
        <p:nvSpPr>
          <p:cNvPr id="8" name="Title 7">
            <a:extLst>
              <a:ext uri="{FF2B5EF4-FFF2-40B4-BE49-F238E27FC236}">
                <a16:creationId xmlns:a16="http://schemas.microsoft.com/office/drawing/2014/main" id="{BD2A419E-353F-8A8A-50E8-E950CEBA59CE}"/>
              </a:ext>
            </a:extLst>
          </p:cNvPr>
          <p:cNvSpPr>
            <a:spLocks noGrp="1"/>
          </p:cNvSpPr>
          <p:nvPr>
            <p:ph type="title"/>
          </p:nvPr>
        </p:nvSpPr>
        <p:spPr/>
        <p:txBody>
          <a:bodyPr/>
          <a:lstStyle/>
          <a:p>
            <a:r>
              <a:rPr lang="fr-FR" dirty="0"/>
              <a:t>MC2C – caractéristiques, avantages et bénéfices </a:t>
            </a:r>
            <a:endParaRPr lang="en-US" dirty="0"/>
          </a:p>
        </p:txBody>
      </p:sp>
      <p:grpSp>
        <p:nvGrpSpPr>
          <p:cNvPr id="7" name="Group 6">
            <a:extLst>
              <a:ext uri="{FF2B5EF4-FFF2-40B4-BE49-F238E27FC236}">
                <a16:creationId xmlns:a16="http://schemas.microsoft.com/office/drawing/2014/main" id="{E4FE12CB-F933-E8C3-D60B-4826EDF55102}"/>
              </a:ext>
            </a:extLst>
          </p:cNvPr>
          <p:cNvGrpSpPr/>
          <p:nvPr/>
        </p:nvGrpSpPr>
        <p:grpSpPr>
          <a:xfrm>
            <a:off x="871219" y="1763822"/>
            <a:ext cx="8215438" cy="569774"/>
            <a:chOff x="871219" y="1866900"/>
            <a:chExt cx="8215438" cy="569774"/>
          </a:xfrm>
        </p:grpSpPr>
        <p:pic>
          <p:nvPicPr>
            <p:cNvPr id="13" name="Graphic 12">
              <a:extLst>
                <a:ext uri="{FF2B5EF4-FFF2-40B4-BE49-F238E27FC236}">
                  <a16:creationId xmlns:a16="http://schemas.microsoft.com/office/drawing/2014/main" id="{9292E998-6825-C8CF-5853-02158908F90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731383" y="1947689"/>
              <a:ext cx="520197" cy="488985"/>
            </a:xfrm>
            <a:prstGeom prst="rect">
              <a:avLst/>
            </a:prstGeom>
          </p:spPr>
        </p:pic>
        <p:pic>
          <p:nvPicPr>
            <p:cNvPr id="14" name="Graphic 13">
              <a:extLst>
                <a:ext uri="{FF2B5EF4-FFF2-40B4-BE49-F238E27FC236}">
                  <a16:creationId xmlns:a16="http://schemas.microsoft.com/office/drawing/2014/main" id="{2B11A0D7-A886-F21B-B272-DFB331D73D9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570121" y="1958705"/>
              <a:ext cx="516536" cy="449162"/>
            </a:xfrm>
            <a:prstGeom prst="rect">
              <a:avLst/>
            </a:prstGeom>
          </p:spPr>
        </p:pic>
        <p:pic>
          <p:nvPicPr>
            <p:cNvPr id="16" name="Graphic 15">
              <a:extLst>
                <a:ext uri="{FF2B5EF4-FFF2-40B4-BE49-F238E27FC236}">
                  <a16:creationId xmlns:a16="http://schemas.microsoft.com/office/drawing/2014/main" id="{E53BF0E4-07A3-05A3-D18D-8AABA8EA2CC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1219" y="1866900"/>
              <a:ext cx="540967" cy="540967"/>
            </a:xfrm>
            <a:prstGeom prst="rect">
              <a:avLst/>
            </a:prstGeom>
          </p:spPr>
        </p:pic>
      </p:grpSp>
    </p:spTree>
    <p:extLst>
      <p:ext uri="{BB962C8B-B14F-4D97-AF65-F5344CB8AC3E}">
        <p14:creationId xmlns:p14="http://schemas.microsoft.com/office/powerpoint/2010/main" val="3133246819"/>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197CA6F9-8506-F471-9A38-1B4BF3C8D9D7}"/>
              </a:ext>
            </a:extLst>
          </p:cNvPr>
          <p:cNvSpPr>
            <a:spLocks noGrp="1"/>
          </p:cNvSpPr>
          <p:nvPr>
            <p:ph type="body" sz="quarter" idx="18"/>
          </p:nvPr>
        </p:nvSpPr>
        <p:spPr>
          <a:xfrm>
            <a:off x="479425" y="1412875"/>
            <a:ext cx="5415684" cy="4870450"/>
          </a:xfrm>
        </p:spPr>
        <p:txBody>
          <a:bodyPr anchor="t" anchorCtr="0"/>
          <a:lstStyle/>
          <a:p>
            <a:pPr marL="0" indent="0">
              <a:spcAft>
                <a:spcPts val="1100"/>
              </a:spcAft>
              <a:buNone/>
            </a:pPr>
            <a:r>
              <a:rPr lang="fr-FR" sz="1600" spc="20" dirty="0">
                <a:latin typeface="+mj-lt"/>
              </a:rPr>
              <a:t>Performances, compacité et polyvalence</a:t>
            </a:r>
          </a:p>
          <a:p>
            <a:pPr marL="0" indent="0">
              <a:spcAft>
                <a:spcPts val="1100"/>
              </a:spcAft>
              <a:buNone/>
            </a:pPr>
            <a:r>
              <a:rPr lang="fr-FR" spc="10" dirty="0"/>
              <a:t>Les Nilfisk MC1C et MC2C sont des nettoyeurs haute pression </a:t>
            </a:r>
            <a:br>
              <a:rPr lang="fr-FR" spc="10" dirty="0"/>
            </a:br>
            <a:r>
              <a:rPr lang="fr-FR" spc="10" dirty="0"/>
              <a:t>à eau froide flexibles et compacts avec de bonnes</a:t>
            </a:r>
            <a:r>
              <a:rPr lang="fr-FR" dirty="0"/>
              <a:t> performances pour diverses tâches de nettoyage.</a:t>
            </a:r>
          </a:p>
          <a:p>
            <a:pPr marL="0" indent="0">
              <a:spcAft>
                <a:spcPts val="1100"/>
              </a:spcAft>
              <a:buNone/>
            </a:pPr>
            <a:r>
              <a:rPr lang="fr-FR" dirty="0"/>
              <a:t>Les modèles MC1C et MC2C sont des machines d’entrée de gamme, qui </a:t>
            </a:r>
            <a:r>
              <a:rPr lang="fr-FR" spc="10" dirty="0"/>
              <a:t>offrent le plus de possibilités de réglage grâce à la buse 4en1</a:t>
            </a:r>
            <a:r>
              <a:rPr lang="fr-FR" dirty="0"/>
              <a:t>. </a:t>
            </a:r>
          </a:p>
          <a:p>
            <a:pPr marL="0" indent="0">
              <a:spcAft>
                <a:spcPts val="1100"/>
              </a:spcAft>
              <a:buNone/>
            </a:pPr>
            <a:r>
              <a:rPr lang="fr-FR" spc="10" dirty="0"/>
              <a:t>Les deux gammes sont extrêmement polyvalentes et peuvent s’adapter à un large éventail de tâches de nettoyage</a:t>
            </a:r>
            <a:r>
              <a:rPr lang="fr-FR" dirty="0"/>
              <a:t> quotidiennes ou hebdomadaires. </a:t>
            </a:r>
          </a:p>
          <a:p>
            <a:pPr marL="0" indent="0">
              <a:spcAft>
                <a:spcPts val="1100"/>
              </a:spcAft>
              <a:buNone/>
            </a:pPr>
            <a:r>
              <a:rPr lang="fr-FR" spc="-10" dirty="0"/>
              <a:t>Elles sont compactes et légères, équipées, selon les versions, avec lance </a:t>
            </a:r>
            <a:r>
              <a:rPr lang="fr-FR" dirty="0"/>
              <a:t>4en1, enrouleur de flexible et canon à mousse à installation et rangement rapides.</a:t>
            </a:r>
          </a:p>
        </p:txBody>
      </p:sp>
      <p:sp>
        <p:nvSpPr>
          <p:cNvPr id="5" name="Slide Number Placeholder 4">
            <a:extLst>
              <a:ext uri="{FF2B5EF4-FFF2-40B4-BE49-F238E27FC236}">
                <a16:creationId xmlns:a16="http://schemas.microsoft.com/office/drawing/2014/main" id="{95710077-D715-793B-3DB7-13FBFBF24D2D}"/>
              </a:ext>
            </a:extLst>
          </p:cNvPr>
          <p:cNvSpPr>
            <a:spLocks noGrp="1"/>
          </p:cNvSpPr>
          <p:nvPr>
            <p:ph type="sldNum" sz="quarter" idx="22"/>
          </p:nvPr>
        </p:nvSpPr>
        <p:spPr/>
        <p:txBody>
          <a:bodyPr/>
          <a:lstStyle/>
          <a:p>
            <a:fld id="{6C385236-B7BA-4938-9EA6-6DEC8CA653D7}" type="slidenum">
              <a:rPr lang="en-US" smtClean="0"/>
              <a:pPr/>
              <a:t>4</a:t>
            </a:fld>
            <a:endParaRPr lang="en-US"/>
          </a:p>
        </p:txBody>
      </p:sp>
      <p:sp>
        <p:nvSpPr>
          <p:cNvPr id="7" name="Text Placeholder 6">
            <a:extLst>
              <a:ext uri="{FF2B5EF4-FFF2-40B4-BE49-F238E27FC236}">
                <a16:creationId xmlns:a16="http://schemas.microsoft.com/office/drawing/2014/main" id="{D528186F-7770-1C54-1AD2-3F1CA2EC7ACF}"/>
              </a:ext>
            </a:extLst>
          </p:cNvPr>
          <p:cNvSpPr>
            <a:spLocks noGrp="1"/>
          </p:cNvSpPr>
          <p:nvPr>
            <p:ph type="body" sz="quarter" idx="14"/>
          </p:nvPr>
        </p:nvSpPr>
        <p:spPr/>
        <p:txBody>
          <a:bodyPr/>
          <a:lstStyle/>
          <a:p>
            <a:r>
              <a:rPr lang="en-US" dirty="0"/>
              <a:t>MC1C et MC2C</a:t>
            </a:r>
          </a:p>
          <a:p>
            <a:endParaRPr lang="en-US" dirty="0"/>
          </a:p>
        </p:txBody>
      </p:sp>
      <p:sp>
        <p:nvSpPr>
          <p:cNvPr id="6" name="Title 5">
            <a:extLst>
              <a:ext uri="{FF2B5EF4-FFF2-40B4-BE49-F238E27FC236}">
                <a16:creationId xmlns:a16="http://schemas.microsoft.com/office/drawing/2014/main" id="{EDD33E2C-023E-8049-101D-C9E30FAA8F5B}"/>
              </a:ext>
            </a:extLst>
          </p:cNvPr>
          <p:cNvSpPr>
            <a:spLocks noGrp="1"/>
          </p:cNvSpPr>
          <p:nvPr>
            <p:ph type="title"/>
          </p:nvPr>
        </p:nvSpPr>
        <p:spPr/>
        <p:txBody>
          <a:bodyPr/>
          <a:lstStyle/>
          <a:p>
            <a:r>
              <a:rPr lang="en-US"/>
              <a:t>Contexte </a:t>
            </a:r>
          </a:p>
        </p:txBody>
      </p:sp>
      <p:pic>
        <p:nvPicPr>
          <p:cNvPr id="21" name="Picture Placeholder 20" descr="A couple of vacuums on wheels&#10;&#10;Description automatically generated">
            <a:extLst>
              <a:ext uri="{FF2B5EF4-FFF2-40B4-BE49-F238E27FC236}">
                <a16:creationId xmlns:a16="http://schemas.microsoft.com/office/drawing/2014/main" id="{AF8B3883-7D1C-F116-0940-4530EF400ABF}"/>
              </a:ext>
            </a:extLst>
          </p:cNvPr>
          <p:cNvPicPr>
            <a:picLocks noGrp="1" noChangeAspect="1"/>
          </p:cNvPicPr>
          <p:nvPr>
            <p:ph type="pic" sz="quarter" idx="17"/>
          </p:nvPr>
        </p:nvPicPr>
        <p:blipFill rotWithShape="1">
          <a:blip r:embed="rId2" cstate="hqprint">
            <a:extLst>
              <a:ext uri="{28A0092B-C50C-407E-A947-70E740481C1C}">
                <a14:useLocalDpi xmlns:a14="http://schemas.microsoft.com/office/drawing/2010/main"/>
              </a:ext>
            </a:extLst>
          </a:blip>
          <a:srcRect l="25613" t="-635" r="22485" b="3763"/>
          <a:stretch/>
        </p:blipFill>
        <p:spPr>
          <a:xfrm>
            <a:off x="6205538" y="0"/>
            <a:ext cx="5986461" cy="6284890"/>
          </a:xfrm>
          <a:solidFill>
            <a:schemeClr val="bg2">
              <a:lumMod val="20000"/>
              <a:lumOff val="80000"/>
            </a:schemeClr>
          </a:solidFill>
        </p:spPr>
      </p:pic>
    </p:spTree>
    <p:extLst>
      <p:ext uri="{BB962C8B-B14F-4D97-AF65-F5344CB8AC3E}">
        <p14:creationId xmlns:p14="http://schemas.microsoft.com/office/powerpoint/2010/main" val="460047939"/>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 black and blue machine with a black background&#10;&#10;Description automatically generated">
            <a:extLst>
              <a:ext uri="{FF2B5EF4-FFF2-40B4-BE49-F238E27FC236}">
                <a16:creationId xmlns:a16="http://schemas.microsoft.com/office/drawing/2014/main" id="{227F1A97-1DB8-78BE-28BA-5954DFC9520E}"/>
              </a:ext>
            </a:extLst>
          </p:cNvPr>
          <p:cNvPicPr>
            <a:picLocks noGrp="1" noRot="1" noChangeAspect="1" noMove="1" noResize="1" noEditPoints="1" noAdjustHandles="1" noChangeArrowheads="1" noChangeShapeType="1" noCrop="1"/>
          </p:cNvPicPr>
          <p:nvPr/>
        </p:nvPicPr>
        <p:blipFill>
          <a:blip r:embed="rId2"/>
          <a:stretch>
            <a:fillRect/>
          </a:stretch>
        </p:blipFill>
        <p:spPr>
          <a:xfrm>
            <a:off x="772129" y="993162"/>
            <a:ext cx="10641886" cy="5986060"/>
          </a:xfrm>
          <a:prstGeom prst="rect">
            <a:avLst/>
          </a:prstGeom>
        </p:spPr>
      </p:pic>
      <p:sp>
        <p:nvSpPr>
          <p:cNvPr id="5" name="Slide Number Placeholder 4">
            <a:extLst>
              <a:ext uri="{FF2B5EF4-FFF2-40B4-BE49-F238E27FC236}">
                <a16:creationId xmlns:a16="http://schemas.microsoft.com/office/drawing/2014/main" id="{46EDB100-183E-B96C-EDD4-0EC6BD3E6703}"/>
              </a:ext>
            </a:extLst>
          </p:cNvPr>
          <p:cNvSpPr>
            <a:spLocks noGrp="1"/>
          </p:cNvSpPr>
          <p:nvPr>
            <p:ph type="sldNum" sz="quarter" idx="20"/>
          </p:nvPr>
        </p:nvSpPr>
        <p:spPr/>
        <p:txBody>
          <a:bodyPr/>
          <a:lstStyle/>
          <a:p>
            <a:fld id="{6C385236-B7BA-4938-9EA6-6DEC8CA653D7}" type="slidenum">
              <a:rPr lang="en-US" smtClean="0"/>
              <a:pPr/>
              <a:t>5</a:t>
            </a:fld>
            <a:endParaRPr lang="en-US"/>
          </a:p>
        </p:txBody>
      </p:sp>
      <p:sp>
        <p:nvSpPr>
          <p:cNvPr id="9" name="Text Placeholder 8">
            <a:extLst>
              <a:ext uri="{FF2B5EF4-FFF2-40B4-BE49-F238E27FC236}">
                <a16:creationId xmlns:a16="http://schemas.microsoft.com/office/drawing/2014/main" id="{1B0C200C-BD2A-935D-6788-51C7FF3E0C85}"/>
              </a:ext>
            </a:extLst>
          </p:cNvPr>
          <p:cNvSpPr>
            <a:spLocks noGrp="1"/>
          </p:cNvSpPr>
          <p:nvPr>
            <p:ph type="body" sz="quarter" idx="14"/>
          </p:nvPr>
        </p:nvSpPr>
        <p:spPr/>
        <p:txBody>
          <a:bodyPr/>
          <a:lstStyle/>
          <a:p>
            <a:r>
              <a:rPr lang="en-US"/>
              <a:t>Principaux arguments de vente</a:t>
            </a:r>
          </a:p>
        </p:txBody>
      </p:sp>
      <p:sp>
        <p:nvSpPr>
          <p:cNvPr id="8" name="Title 7">
            <a:extLst>
              <a:ext uri="{FF2B5EF4-FFF2-40B4-BE49-F238E27FC236}">
                <a16:creationId xmlns:a16="http://schemas.microsoft.com/office/drawing/2014/main" id="{92DD5482-BCFF-8610-CBDA-B28D6EC0A635}"/>
              </a:ext>
            </a:extLst>
          </p:cNvPr>
          <p:cNvSpPr>
            <a:spLocks noGrp="1"/>
          </p:cNvSpPr>
          <p:nvPr>
            <p:ph type="title"/>
          </p:nvPr>
        </p:nvSpPr>
        <p:spPr/>
        <p:txBody>
          <a:bodyPr/>
          <a:lstStyle/>
          <a:p>
            <a:r>
              <a:rPr lang="en-US"/>
              <a:t>MC1C Avantages du produit </a:t>
            </a:r>
          </a:p>
        </p:txBody>
      </p:sp>
      <p:sp>
        <p:nvSpPr>
          <p:cNvPr id="19" name="TextBox 18">
            <a:extLst>
              <a:ext uri="{FF2B5EF4-FFF2-40B4-BE49-F238E27FC236}">
                <a16:creationId xmlns:a16="http://schemas.microsoft.com/office/drawing/2014/main" id="{DE8933E2-0318-DB82-9AAC-5A4443DDFA2C}"/>
              </a:ext>
            </a:extLst>
          </p:cNvPr>
          <p:cNvSpPr txBox="1"/>
          <p:nvPr/>
        </p:nvSpPr>
        <p:spPr>
          <a:xfrm>
            <a:off x="8998526" y="1852465"/>
            <a:ext cx="2688677" cy="666584"/>
          </a:xfrm>
          <a:prstGeom prst="rect">
            <a:avLst/>
          </a:prstGeom>
          <a:noFill/>
        </p:spPr>
        <p:txBody>
          <a:bodyPr wrap="square" lIns="0" tIns="0" rIns="0" bIns="72000" rtlCol="0" anchor="b" anchorCtr="0">
            <a:spAutoFit/>
          </a:bodyPr>
          <a:lstStyle/>
          <a:p>
            <a:pPr algn="r">
              <a:lnSpc>
                <a:spcPct val="120000"/>
              </a:lnSpc>
            </a:pPr>
            <a:r>
              <a:rPr lang="en-GB" sz="1100" dirty="0" err="1">
                <a:latin typeface="+mj-lt"/>
              </a:rPr>
              <a:t>Pistolet</a:t>
            </a:r>
            <a:r>
              <a:rPr lang="en-GB" sz="1100" dirty="0">
                <a:latin typeface="+mj-lt"/>
              </a:rPr>
              <a:t> Ergo</a:t>
            </a:r>
            <a:br>
              <a:rPr lang="en-GB" sz="1100" b="0" i="0" u="none" strike="noStrike" dirty="0">
                <a:effectLst/>
              </a:rPr>
            </a:br>
            <a:r>
              <a:rPr lang="fr-FR" sz="1100" b="0" i="0" u="none" strike="noStrike" dirty="0">
                <a:effectLst/>
              </a:rPr>
              <a:t>Concept d’accessoire ergonomique qui améliore la manipulation et réduit la fatigue </a:t>
            </a:r>
            <a:endParaRPr lang="en-GB" sz="1100" dirty="0"/>
          </a:p>
        </p:txBody>
      </p:sp>
      <p:sp>
        <p:nvSpPr>
          <p:cNvPr id="20" name="TextBox 19">
            <a:extLst>
              <a:ext uri="{FF2B5EF4-FFF2-40B4-BE49-F238E27FC236}">
                <a16:creationId xmlns:a16="http://schemas.microsoft.com/office/drawing/2014/main" id="{2D28D166-F3E6-6716-3AFC-EB4B417F260C}"/>
              </a:ext>
            </a:extLst>
          </p:cNvPr>
          <p:cNvSpPr txBox="1"/>
          <p:nvPr/>
        </p:nvSpPr>
        <p:spPr>
          <a:xfrm>
            <a:off x="474707" y="2669079"/>
            <a:ext cx="3296745" cy="869716"/>
          </a:xfrm>
          <a:prstGeom prst="rect">
            <a:avLst/>
          </a:prstGeom>
          <a:noFill/>
        </p:spPr>
        <p:txBody>
          <a:bodyPr wrap="square" lIns="0" tIns="0" rIns="0" bIns="72000" rtlCol="0" anchor="b" anchorCtr="0">
            <a:spAutoFit/>
          </a:bodyPr>
          <a:lstStyle/>
          <a:p>
            <a:pPr algn="l">
              <a:lnSpc>
                <a:spcPct val="120000"/>
              </a:lnSpc>
            </a:pPr>
            <a:r>
              <a:rPr lang="en-GB" sz="1100" dirty="0" err="1">
                <a:latin typeface="+mj-lt"/>
              </a:rPr>
              <a:t>Enrouleur</a:t>
            </a:r>
            <a:r>
              <a:rPr lang="en-GB" sz="1100" dirty="0">
                <a:latin typeface="+mj-lt"/>
              </a:rPr>
              <a:t> de flexible</a:t>
            </a:r>
            <a:br>
              <a:rPr lang="en-GB" sz="1100" b="0" i="0" u="none" strike="noStrike" dirty="0">
                <a:effectLst/>
              </a:rPr>
            </a:br>
            <a:r>
              <a:rPr lang="fr-FR" sz="1100" b="0" i="0" u="none" strike="noStrike" dirty="0">
                <a:effectLst/>
              </a:rPr>
              <a:t>Enrouleur de flexible avec guide aluminium pour un enroulement facile d’une seule main et un stockage protégé du flexible </a:t>
            </a:r>
            <a:endParaRPr lang="en-GB" sz="1100" dirty="0"/>
          </a:p>
        </p:txBody>
      </p:sp>
      <p:sp>
        <p:nvSpPr>
          <p:cNvPr id="21" name="TextBox 20">
            <a:extLst>
              <a:ext uri="{FF2B5EF4-FFF2-40B4-BE49-F238E27FC236}">
                <a16:creationId xmlns:a16="http://schemas.microsoft.com/office/drawing/2014/main" id="{9F397C9D-DBD1-CAB9-38F4-C28B2D7D0750}"/>
              </a:ext>
            </a:extLst>
          </p:cNvPr>
          <p:cNvSpPr txBox="1"/>
          <p:nvPr/>
        </p:nvSpPr>
        <p:spPr>
          <a:xfrm>
            <a:off x="478618" y="2055598"/>
            <a:ext cx="2825413" cy="463451"/>
          </a:xfrm>
          <a:prstGeom prst="rect">
            <a:avLst/>
          </a:prstGeom>
          <a:noFill/>
        </p:spPr>
        <p:txBody>
          <a:bodyPr wrap="square" lIns="0" tIns="0" rIns="0" bIns="72000" rtlCol="0" anchor="b" anchorCtr="0">
            <a:spAutoFit/>
          </a:bodyPr>
          <a:lstStyle/>
          <a:p>
            <a:pPr algn="l">
              <a:lnSpc>
                <a:spcPct val="120000"/>
              </a:lnSpc>
            </a:pPr>
            <a:r>
              <a:rPr lang="fr-FR" sz="1100" b="0" i="0" u="none" strike="noStrike" dirty="0">
                <a:effectLst/>
                <a:latin typeface="+mj-lt"/>
              </a:rPr>
              <a:t>Poignée télescopique </a:t>
            </a:r>
            <a:br>
              <a:rPr lang="fr-FR" sz="1100" b="0" i="0" u="none" strike="noStrike" dirty="0">
                <a:effectLst/>
              </a:rPr>
            </a:br>
            <a:r>
              <a:rPr lang="fr-FR" sz="1100" b="0" i="0" u="none" strike="noStrike" dirty="0">
                <a:effectLst/>
              </a:rPr>
              <a:t>Transport et rangement facile </a:t>
            </a:r>
            <a:endParaRPr lang="fr-FR" sz="1100" dirty="0"/>
          </a:p>
        </p:txBody>
      </p:sp>
      <p:sp>
        <p:nvSpPr>
          <p:cNvPr id="22" name="TextBox 21">
            <a:extLst>
              <a:ext uri="{FF2B5EF4-FFF2-40B4-BE49-F238E27FC236}">
                <a16:creationId xmlns:a16="http://schemas.microsoft.com/office/drawing/2014/main" id="{947466D7-96A8-858A-479C-869BB60AE383}"/>
              </a:ext>
            </a:extLst>
          </p:cNvPr>
          <p:cNvSpPr txBox="1"/>
          <p:nvPr/>
        </p:nvSpPr>
        <p:spPr>
          <a:xfrm>
            <a:off x="8673354" y="3878802"/>
            <a:ext cx="3013850" cy="666584"/>
          </a:xfrm>
          <a:prstGeom prst="rect">
            <a:avLst/>
          </a:prstGeom>
          <a:noFill/>
        </p:spPr>
        <p:txBody>
          <a:bodyPr wrap="square" lIns="0" tIns="0" rIns="0" bIns="72000" rtlCol="0" anchor="b" anchorCtr="0">
            <a:spAutoFit/>
          </a:bodyPr>
          <a:lstStyle/>
          <a:p>
            <a:pPr algn="r">
              <a:lnSpc>
                <a:spcPct val="120000"/>
              </a:lnSpc>
            </a:pPr>
            <a:r>
              <a:rPr lang="en-GB" sz="1100" dirty="0">
                <a:latin typeface="+mj-lt"/>
              </a:rPr>
              <a:t>La lance 4en1 </a:t>
            </a:r>
            <a:r>
              <a:rPr lang="fr-FR" sz="1100" b="0" i="0" u="none" strike="noStrike" dirty="0">
                <a:effectLst/>
              </a:rPr>
              <a:t>permet de sélectionner facilement de buse – toujours la bonne buse pour presque toutes les tâches et applications de nettoyage </a:t>
            </a:r>
            <a:endParaRPr lang="en-GB" sz="1100" dirty="0"/>
          </a:p>
        </p:txBody>
      </p:sp>
      <p:sp>
        <p:nvSpPr>
          <p:cNvPr id="23" name="TextBox 22">
            <a:extLst>
              <a:ext uri="{FF2B5EF4-FFF2-40B4-BE49-F238E27FC236}">
                <a16:creationId xmlns:a16="http://schemas.microsoft.com/office/drawing/2014/main" id="{4E8C2262-24AD-A663-8D56-33D89D8E1847}"/>
              </a:ext>
            </a:extLst>
          </p:cNvPr>
          <p:cNvSpPr txBox="1"/>
          <p:nvPr/>
        </p:nvSpPr>
        <p:spPr>
          <a:xfrm>
            <a:off x="9233768" y="2955325"/>
            <a:ext cx="2453435" cy="463451"/>
          </a:xfrm>
          <a:prstGeom prst="rect">
            <a:avLst/>
          </a:prstGeom>
          <a:noFill/>
        </p:spPr>
        <p:txBody>
          <a:bodyPr wrap="square" lIns="0" tIns="0" rIns="0" bIns="72000" rtlCol="0" anchor="b" anchorCtr="0">
            <a:spAutoFit/>
          </a:bodyPr>
          <a:lstStyle/>
          <a:p>
            <a:pPr algn="r">
              <a:lnSpc>
                <a:spcPct val="120000"/>
              </a:lnSpc>
            </a:pPr>
            <a:r>
              <a:rPr lang="da-DK" sz="1100" dirty="0">
                <a:latin typeface="+mj-lt"/>
              </a:rPr>
              <a:t>Flexible armé avec tresse en acier </a:t>
            </a:r>
            <a:br>
              <a:rPr lang="da-DK" sz="1100" dirty="0"/>
            </a:br>
            <a:r>
              <a:rPr lang="fr-FR" sz="1100" dirty="0"/>
              <a:t>10 mètres</a:t>
            </a:r>
            <a:endParaRPr lang="en-GB" sz="1100" dirty="0"/>
          </a:p>
        </p:txBody>
      </p:sp>
      <p:sp>
        <p:nvSpPr>
          <p:cNvPr id="24" name="TextBox 23">
            <a:extLst>
              <a:ext uri="{FF2B5EF4-FFF2-40B4-BE49-F238E27FC236}">
                <a16:creationId xmlns:a16="http://schemas.microsoft.com/office/drawing/2014/main" id="{CEC82846-FA63-9EB6-7F25-AE9BDC290124}"/>
              </a:ext>
            </a:extLst>
          </p:cNvPr>
          <p:cNvSpPr txBox="1"/>
          <p:nvPr/>
        </p:nvSpPr>
        <p:spPr>
          <a:xfrm>
            <a:off x="498931" y="4602320"/>
            <a:ext cx="2825412" cy="463451"/>
          </a:xfrm>
          <a:prstGeom prst="rect">
            <a:avLst/>
          </a:prstGeom>
          <a:noFill/>
        </p:spPr>
        <p:txBody>
          <a:bodyPr wrap="square" lIns="0" tIns="0" rIns="0" bIns="72000" rtlCol="0" anchor="b" anchorCtr="0">
            <a:spAutoFit/>
          </a:bodyPr>
          <a:lstStyle/>
          <a:p>
            <a:pPr algn="l">
              <a:lnSpc>
                <a:spcPct val="120000"/>
              </a:lnSpc>
            </a:pPr>
            <a:r>
              <a:rPr lang="da-DK" sz="1100" dirty="0">
                <a:latin typeface="+mj-lt"/>
              </a:rPr>
              <a:t>Accouplement type Gardena</a:t>
            </a:r>
          </a:p>
          <a:p>
            <a:pPr algn="l">
              <a:lnSpc>
                <a:spcPct val="120000"/>
              </a:lnSpc>
            </a:pPr>
            <a:r>
              <a:rPr lang="da-DK" sz="1100" dirty="0"/>
              <a:t>Connexion rapide et universelle</a:t>
            </a:r>
          </a:p>
        </p:txBody>
      </p:sp>
      <p:sp>
        <p:nvSpPr>
          <p:cNvPr id="25" name="TextBox 24">
            <a:extLst>
              <a:ext uri="{FF2B5EF4-FFF2-40B4-BE49-F238E27FC236}">
                <a16:creationId xmlns:a16="http://schemas.microsoft.com/office/drawing/2014/main" id="{4743C182-5EC6-0D9D-70EE-B99A668E562D}"/>
              </a:ext>
            </a:extLst>
          </p:cNvPr>
          <p:cNvSpPr txBox="1"/>
          <p:nvPr/>
        </p:nvSpPr>
        <p:spPr>
          <a:xfrm>
            <a:off x="474707" y="3649857"/>
            <a:ext cx="2908817" cy="666584"/>
          </a:xfrm>
          <a:prstGeom prst="rect">
            <a:avLst/>
          </a:prstGeom>
          <a:noFill/>
        </p:spPr>
        <p:txBody>
          <a:bodyPr wrap="square" lIns="0" tIns="0" rIns="0" bIns="72000" rtlCol="0" anchor="b" anchorCtr="0">
            <a:spAutoFit/>
          </a:bodyPr>
          <a:lstStyle/>
          <a:p>
            <a:pPr algn="l">
              <a:lnSpc>
                <a:spcPct val="120000"/>
              </a:lnSpc>
            </a:pPr>
            <a:r>
              <a:rPr lang="en-GB" sz="1100" dirty="0">
                <a:latin typeface="+mj-lt"/>
              </a:rPr>
              <a:t>Crochet </a:t>
            </a:r>
            <a:r>
              <a:rPr lang="en-GB" sz="1100" dirty="0" err="1">
                <a:latin typeface="+mj-lt"/>
              </a:rPr>
              <a:t>rotatif</a:t>
            </a:r>
            <a:r>
              <a:rPr lang="en-GB" sz="1100" dirty="0">
                <a:latin typeface="+mj-lt"/>
              </a:rPr>
              <a:t> pour </a:t>
            </a:r>
            <a:r>
              <a:rPr lang="en-GB" sz="1100" dirty="0" err="1">
                <a:latin typeface="+mj-lt"/>
              </a:rPr>
              <a:t>câble</a:t>
            </a:r>
            <a:r>
              <a:rPr lang="en-GB" sz="1100" dirty="0">
                <a:latin typeface="+mj-lt"/>
              </a:rPr>
              <a:t> </a:t>
            </a:r>
            <a:r>
              <a:rPr lang="en-GB" sz="1100" dirty="0" err="1">
                <a:latin typeface="+mj-lt"/>
              </a:rPr>
              <a:t>électrique</a:t>
            </a:r>
            <a:endParaRPr lang="en-GB" sz="1100" dirty="0">
              <a:latin typeface="+mj-lt"/>
            </a:endParaRPr>
          </a:p>
          <a:p>
            <a:pPr algn="l">
              <a:lnSpc>
                <a:spcPct val="120000"/>
              </a:lnSpc>
            </a:pPr>
            <a:r>
              <a:rPr lang="fr-FR" sz="1100" dirty="0"/>
              <a:t>Gestion rapide et facile du câble d’alimentation pour une installation et un rangement rapides</a:t>
            </a:r>
          </a:p>
        </p:txBody>
      </p:sp>
      <p:sp>
        <p:nvSpPr>
          <p:cNvPr id="26" name="TextBox 25">
            <a:extLst>
              <a:ext uri="{FF2B5EF4-FFF2-40B4-BE49-F238E27FC236}">
                <a16:creationId xmlns:a16="http://schemas.microsoft.com/office/drawing/2014/main" id="{522C62C3-4B14-7B59-75BF-35670D48BE51}"/>
              </a:ext>
            </a:extLst>
          </p:cNvPr>
          <p:cNvSpPr txBox="1"/>
          <p:nvPr/>
        </p:nvSpPr>
        <p:spPr>
          <a:xfrm>
            <a:off x="474707" y="5493562"/>
            <a:ext cx="3586305" cy="666584"/>
          </a:xfrm>
          <a:prstGeom prst="rect">
            <a:avLst/>
          </a:prstGeom>
          <a:noFill/>
        </p:spPr>
        <p:txBody>
          <a:bodyPr wrap="square" lIns="0" tIns="0" rIns="0" bIns="72000" rtlCol="0" anchor="b" anchorCtr="0">
            <a:spAutoFit/>
          </a:bodyPr>
          <a:lstStyle/>
          <a:p>
            <a:pPr>
              <a:lnSpc>
                <a:spcPct val="120000"/>
              </a:lnSpc>
            </a:pPr>
            <a:r>
              <a:rPr lang="en-GB" sz="1100" dirty="0">
                <a:latin typeface="+mj-lt"/>
              </a:rPr>
              <a:t>Marche/</a:t>
            </a:r>
            <a:r>
              <a:rPr lang="en-GB" sz="1100" dirty="0" err="1">
                <a:latin typeface="+mj-lt"/>
              </a:rPr>
              <a:t>arrêt</a:t>
            </a:r>
            <a:r>
              <a:rPr lang="en-GB" sz="1100" dirty="0">
                <a:latin typeface="+mj-lt"/>
              </a:rPr>
              <a:t> </a:t>
            </a:r>
            <a:r>
              <a:rPr lang="en-GB" sz="1100" dirty="0" err="1">
                <a:latin typeface="+mj-lt"/>
              </a:rPr>
              <a:t>automatique</a:t>
            </a:r>
            <a:r>
              <a:rPr lang="en-GB" sz="1100" dirty="0">
                <a:latin typeface="+mj-lt"/>
              </a:rPr>
              <a:t> </a:t>
            </a:r>
          </a:p>
          <a:p>
            <a:pPr>
              <a:lnSpc>
                <a:spcPct val="120000"/>
              </a:lnSpc>
            </a:pPr>
            <a:r>
              <a:rPr lang="fr-FR" sz="1100" dirty="0"/>
              <a:t>Le moteur s’arrête lorsque la gâchette est désactivée.</a:t>
            </a:r>
          </a:p>
          <a:p>
            <a:pPr>
              <a:lnSpc>
                <a:spcPct val="120000"/>
              </a:lnSpc>
            </a:pPr>
            <a:r>
              <a:rPr lang="fr-FR" sz="1100" dirty="0"/>
              <a:t>Moins d’usure et économie d’énergie</a:t>
            </a:r>
          </a:p>
        </p:txBody>
      </p:sp>
      <p:cxnSp>
        <p:nvCxnSpPr>
          <p:cNvPr id="27" name="Straight Arrow Connector 26">
            <a:extLst>
              <a:ext uri="{FF2B5EF4-FFF2-40B4-BE49-F238E27FC236}">
                <a16:creationId xmlns:a16="http://schemas.microsoft.com/office/drawing/2014/main" id="{0D150EB5-C36C-3670-C259-56B57628CBA4}"/>
              </a:ext>
            </a:extLst>
          </p:cNvPr>
          <p:cNvCxnSpPr>
            <a:cxnSpLocks/>
          </p:cNvCxnSpPr>
          <p:nvPr/>
        </p:nvCxnSpPr>
        <p:spPr>
          <a:xfrm>
            <a:off x="478619" y="2519049"/>
            <a:ext cx="5617381" cy="0"/>
          </a:xfrm>
          <a:prstGeom prst="straightConnector1">
            <a:avLst/>
          </a:prstGeom>
          <a:ln>
            <a:solidFill>
              <a:schemeClr val="accent3"/>
            </a:solidFill>
            <a:tailEnd type="oval"/>
          </a:ln>
        </p:spPr>
        <p:style>
          <a:lnRef idx="1">
            <a:schemeClr val="accent1"/>
          </a:lnRef>
          <a:fillRef idx="0">
            <a:schemeClr val="accent1"/>
          </a:fillRef>
          <a:effectRef idx="0">
            <a:schemeClr val="accent1"/>
          </a:effectRef>
          <a:fontRef idx="minor">
            <a:schemeClr val="tx1"/>
          </a:fontRef>
        </p:style>
      </p:cxnSp>
      <p:cxnSp>
        <p:nvCxnSpPr>
          <p:cNvPr id="28" name="Straight Arrow Connector 38">
            <a:extLst>
              <a:ext uri="{FF2B5EF4-FFF2-40B4-BE49-F238E27FC236}">
                <a16:creationId xmlns:a16="http://schemas.microsoft.com/office/drawing/2014/main" id="{B32C0A34-D22A-034E-059E-A4820958619A}"/>
              </a:ext>
            </a:extLst>
          </p:cNvPr>
          <p:cNvCxnSpPr>
            <a:cxnSpLocks/>
          </p:cNvCxnSpPr>
          <p:nvPr/>
        </p:nvCxnSpPr>
        <p:spPr>
          <a:xfrm flipV="1">
            <a:off x="475520" y="4121302"/>
            <a:ext cx="4803615" cy="169278"/>
          </a:xfrm>
          <a:prstGeom prst="bentConnector3">
            <a:avLst>
              <a:gd name="adj1" fmla="val 88325"/>
            </a:avLst>
          </a:prstGeom>
          <a:ln>
            <a:solidFill>
              <a:schemeClr val="accent3"/>
            </a:solidFill>
            <a:tailEnd type="oval"/>
          </a:ln>
        </p:spPr>
        <p:style>
          <a:lnRef idx="1">
            <a:schemeClr val="accent1"/>
          </a:lnRef>
          <a:fillRef idx="0">
            <a:schemeClr val="accent1"/>
          </a:fillRef>
          <a:effectRef idx="0">
            <a:schemeClr val="accent1"/>
          </a:effectRef>
          <a:fontRef idx="minor">
            <a:schemeClr val="tx1"/>
          </a:fontRef>
        </p:style>
      </p:cxnSp>
      <p:cxnSp>
        <p:nvCxnSpPr>
          <p:cNvPr id="29" name="Straight Arrow Connector 88">
            <a:extLst>
              <a:ext uri="{FF2B5EF4-FFF2-40B4-BE49-F238E27FC236}">
                <a16:creationId xmlns:a16="http://schemas.microsoft.com/office/drawing/2014/main" id="{6B5C0D09-B626-93A4-6E26-B5DE54627371}"/>
              </a:ext>
            </a:extLst>
          </p:cNvPr>
          <p:cNvCxnSpPr>
            <a:cxnSpLocks/>
          </p:cNvCxnSpPr>
          <p:nvPr/>
        </p:nvCxnSpPr>
        <p:spPr>
          <a:xfrm flipH="1">
            <a:off x="5803392" y="3418776"/>
            <a:ext cx="5904133" cy="0"/>
          </a:xfrm>
          <a:prstGeom prst="straightConnector1">
            <a:avLst/>
          </a:prstGeom>
          <a:ln>
            <a:solidFill>
              <a:schemeClr val="accent3"/>
            </a:solidFill>
            <a:tailEnd type="oval"/>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6E06D935-B42D-9B87-5543-66AC89EF42CD}"/>
              </a:ext>
            </a:extLst>
          </p:cNvPr>
          <p:cNvCxnSpPr>
            <a:cxnSpLocks/>
          </p:cNvCxnSpPr>
          <p:nvPr/>
        </p:nvCxnSpPr>
        <p:spPr>
          <a:xfrm>
            <a:off x="498931" y="3519629"/>
            <a:ext cx="5154085" cy="0"/>
          </a:xfrm>
          <a:prstGeom prst="straightConnector1">
            <a:avLst/>
          </a:prstGeom>
          <a:ln>
            <a:solidFill>
              <a:schemeClr val="accent3"/>
            </a:solidFill>
            <a:tailEnd type="oval"/>
          </a:ln>
        </p:spPr>
        <p:style>
          <a:lnRef idx="1">
            <a:schemeClr val="accent1"/>
          </a:lnRef>
          <a:fillRef idx="0">
            <a:schemeClr val="accent1"/>
          </a:fillRef>
          <a:effectRef idx="0">
            <a:schemeClr val="accent1"/>
          </a:effectRef>
          <a:fontRef idx="minor">
            <a:schemeClr val="tx1"/>
          </a:fontRef>
        </p:style>
      </p:cxnSp>
      <p:cxnSp>
        <p:nvCxnSpPr>
          <p:cNvPr id="42" name="Straight Arrow Connector 88">
            <a:extLst>
              <a:ext uri="{FF2B5EF4-FFF2-40B4-BE49-F238E27FC236}">
                <a16:creationId xmlns:a16="http://schemas.microsoft.com/office/drawing/2014/main" id="{2DF0A531-467A-565C-EE51-C58F032FAAFC}"/>
              </a:ext>
            </a:extLst>
          </p:cNvPr>
          <p:cNvCxnSpPr>
            <a:cxnSpLocks/>
          </p:cNvCxnSpPr>
          <p:nvPr/>
        </p:nvCxnSpPr>
        <p:spPr>
          <a:xfrm rot="10800000" flipV="1">
            <a:off x="6162675" y="4545384"/>
            <a:ext cx="5524538" cy="837900"/>
          </a:xfrm>
          <a:prstGeom prst="bentConnector3">
            <a:avLst>
              <a:gd name="adj1" fmla="val 75862"/>
            </a:avLst>
          </a:prstGeom>
          <a:ln>
            <a:solidFill>
              <a:schemeClr val="accent3"/>
            </a:solidFill>
            <a:tailEnd type="oval"/>
          </a:ln>
        </p:spPr>
        <p:style>
          <a:lnRef idx="1">
            <a:schemeClr val="accent1"/>
          </a:lnRef>
          <a:fillRef idx="0">
            <a:schemeClr val="accent1"/>
          </a:fillRef>
          <a:effectRef idx="0">
            <a:schemeClr val="accent1"/>
          </a:effectRef>
          <a:fontRef idx="minor">
            <a:schemeClr val="tx1"/>
          </a:fontRef>
        </p:style>
      </p:cxnSp>
      <p:cxnSp>
        <p:nvCxnSpPr>
          <p:cNvPr id="51" name="Straight Arrow Connector 38">
            <a:extLst>
              <a:ext uri="{FF2B5EF4-FFF2-40B4-BE49-F238E27FC236}">
                <a16:creationId xmlns:a16="http://schemas.microsoft.com/office/drawing/2014/main" id="{E66DE1B5-E67A-5AEF-EC9B-BDA63E5DF45A}"/>
              </a:ext>
            </a:extLst>
          </p:cNvPr>
          <p:cNvCxnSpPr>
            <a:cxnSpLocks/>
          </p:cNvCxnSpPr>
          <p:nvPr/>
        </p:nvCxnSpPr>
        <p:spPr>
          <a:xfrm>
            <a:off x="498931" y="5021115"/>
            <a:ext cx="5041257" cy="369914"/>
          </a:xfrm>
          <a:prstGeom prst="bentConnector3">
            <a:avLst>
              <a:gd name="adj1" fmla="val 50000"/>
            </a:avLst>
          </a:prstGeom>
          <a:ln>
            <a:solidFill>
              <a:schemeClr val="accent3"/>
            </a:solidFill>
            <a:tailEnd type="oval"/>
          </a:ln>
        </p:spPr>
        <p:style>
          <a:lnRef idx="1">
            <a:schemeClr val="accent1"/>
          </a:lnRef>
          <a:fillRef idx="0">
            <a:schemeClr val="accent1"/>
          </a:fillRef>
          <a:effectRef idx="0">
            <a:schemeClr val="accent1"/>
          </a:effectRef>
          <a:fontRef idx="minor">
            <a:schemeClr val="tx1"/>
          </a:fontRef>
        </p:style>
      </p:cxnSp>
      <p:cxnSp>
        <p:nvCxnSpPr>
          <p:cNvPr id="2" name="Straight Arrow Connector 88">
            <a:extLst>
              <a:ext uri="{FF2B5EF4-FFF2-40B4-BE49-F238E27FC236}">
                <a16:creationId xmlns:a16="http://schemas.microsoft.com/office/drawing/2014/main" id="{4D2BA372-BFC2-C7E7-5E87-CC7F987B9CAF}"/>
              </a:ext>
            </a:extLst>
          </p:cNvPr>
          <p:cNvCxnSpPr>
            <a:cxnSpLocks/>
          </p:cNvCxnSpPr>
          <p:nvPr/>
        </p:nvCxnSpPr>
        <p:spPr>
          <a:xfrm flipH="1">
            <a:off x="6946900" y="2519049"/>
            <a:ext cx="4760625" cy="0"/>
          </a:xfrm>
          <a:prstGeom prst="straightConnector1">
            <a:avLst/>
          </a:prstGeom>
          <a:ln>
            <a:solidFill>
              <a:schemeClr val="accent3"/>
            </a:solidFill>
            <a:tailEnd type="oval"/>
          </a:ln>
        </p:spPr>
        <p:style>
          <a:lnRef idx="1">
            <a:schemeClr val="accent1"/>
          </a:lnRef>
          <a:fillRef idx="0">
            <a:schemeClr val="accent1"/>
          </a:fillRef>
          <a:effectRef idx="0">
            <a:schemeClr val="accent1"/>
          </a:effectRef>
          <a:fontRef idx="minor">
            <a:schemeClr val="tx1"/>
          </a:fontRef>
        </p:style>
      </p:cxnSp>
      <p:pic>
        <p:nvPicPr>
          <p:cNvPr id="6" name="Image 5">
            <a:extLst>
              <a:ext uri="{FF2B5EF4-FFF2-40B4-BE49-F238E27FC236}">
                <a16:creationId xmlns:a16="http://schemas.microsoft.com/office/drawing/2014/main" id="{E26765B9-85DE-BD06-E657-D2D18181E2DC}"/>
              </a:ext>
            </a:extLst>
          </p:cNvPr>
          <p:cNvPicPr>
            <a:picLocks noChangeAspect="1"/>
          </p:cNvPicPr>
          <p:nvPr/>
        </p:nvPicPr>
        <p:blipFill>
          <a:blip r:embed="rId3"/>
          <a:stretch>
            <a:fillRect/>
          </a:stretch>
        </p:blipFill>
        <p:spPr>
          <a:xfrm>
            <a:off x="8008947" y="4657294"/>
            <a:ext cx="3792668" cy="757806"/>
          </a:xfrm>
          <a:prstGeom prst="rect">
            <a:avLst/>
          </a:prstGeom>
        </p:spPr>
      </p:pic>
      <p:cxnSp>
        <p:nvCxnSpPr>
          <p:cNvPr id="14" name="Straight Arrow Connector 38">
            <a:extLst>
              <a:ext uri="{FF2B5EF4-FFF2-40B4-BE49-F238E27FC236}">
                <a16:creationId xmlns:a16="http://schemas.microsoft.com/office/drawing/2014/main" id="{30797354-AC25-0672-2876-CD9665CA2A1F}"/>
              </a:ext>
            </a:extLst>
          </p:cNvPr>
          <p:cNvCxnSpPr>
            <a:cxnSpLocks/>
          </p:cNvCxnSpPr>
          <p:nvPr/>
        </p:nvCxnSpPr>
        <p:spPr>
          <a:xfrm flipV="1">
            <a:off x="498931" y="5864838"/>
            <a:ext cx="5451393" cy="321292"/>
          </a:xfrm>
          <a:prstGeom prst="bentConnector3">
            <a:avLst>
              <a:gd name="adj1" fmla="val 50000"/>
            </a:avLst>
          </a:prstGeom>
          <a:ln>
            <a:solidFill>
              <a:schemeClr val="accent3"/>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6667434"/>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black and blue machine with wheels&#10;&#10;Description automatically generated">
            <a:extLst>
              <a:ext uri="{FF2B5EF4-FFF2-40B4-BE49-F238E27FC236}">
                <a16:creationId xmlns:a16="http://schemas.microsoft.com/office/drawing/2014/main" id="{AA8E6B30-A940-4A98-0C23-EB668CA1D610}"/>
              </a:ext>
            </a:extLst>
          </p:cNvPr>
          <p:cNvPicPr>
            <a:picLocks noGrp="1" noRot="1" noChangeAspect="1" noMove="1" noResize="1" noEditPoints="1" noAdjustHandles="1" noChangeArrowheads="1" noChangeShapeType="1" noCrop="1"/>
          </p:cNvPicPr>
          <p:nvPr/>
        </p:nvPicPr>
        <p:blipFill>
          <a:blip r:embed="rId2"/>
          <a:stretch>
            <a:fillRect/>
          </a:stretch>
        </p:blipFill>
        <p:spPr>
          <a:xfrm>
            <a:off x="342943" y="460255"/>
            <a:ext cx="10942864" cy="6155360"/>
          </a:xfrm>
          <a:prstGeom prst="rect">
            <a:avLst/>
          </a:prstGeom>
        </p:spPr>
      </p:pic>
      <p:sp>
        <p:nvSpPr>
          <p:cNvPr id="5" name="Slide Number Placeholder 4">
            <a:extLst>
              <a:ext uri="{FF2B5EF4-FFF2-40B4-BE49-F238E27FC236}">
                <a16:creationId xmlns:a16="http://schemas.microsoft.com/office/drawing/2014/main" id="{46EDB100-183E-B96C-EDD4-0EC6BD3E6703}"/>
              </a:ext>
            </a:extLst>
          </p:cNvPr>
          <p:cNvSpPr>
            <a:spLocks noGrp="1"/>
          </p:cNvSpPr>
          <p:nvPr>
            <p:ph type="sldNum" sz="quarter" idx="20"/>
          </p:nvPr>
        </p:nvSpPr>
        <p:spPr/>
        <p:txBody>
          <a:bodyPr/>
          <a:lstStyle/>
          <a:p>
            <a:fld id="{6C385236-B7BA-4938-9EA6-6DEC8CA653D7}" type="slidenum">
              <a:rPr lang="en-US" smtClean="0"/>
              <a:pPr/>
              <a:t>6</a:t>
            </a:fld>
            <a:endParaRPr lang="en-US"/>
          </a:p>
        </p:txBody>
      </p:sp>
      <p:sp>
        <p:nvSpPr>
          <p:cNvPr id="9" name="Text Placeholder 8">
            <a:extLst>
              <a:ext uri="{FF2B5EF4-FFF2-40B4-BE49-F238E27FC236}">
                <a16:creationId xmlns:a16="http://schemas.microsoft.com/office/drawing/2014/main" id="{1B0C200C-BD2A-935D-6788-51C7FF3E0C85}"/>
              </a:ext>
            </a:extLst>
          </p:cNvPr>
          <p:cNvSpPr>
            <a:spLocks noGrp="1"/>
          </p:cNvSpPr>
          <p:nvPr>
            <p:ph type="body" sz="quarter" idx="14"/>
          </p:nvPr>
        </p:nvSpPr>
        <p:spPr/>
        <p:txBody>
          <a:bodyPr/>
          <a:lstStyle/>
          <a:p>
            <a:r>
              <a:rPr lang="en-GB"/>
              <a:t>Principaux arguments de vente</a:t>
            </a:r>
          </a:p>
        </p:txBody>
      </p:sp>
      <p:sp>
        <p:nvSpPr>
          <p:cNvPr id="8" name="Title 7">
            <a:extLst>
              <a:ext uri="{FF2B5EF4-FFF2-40B4-BE49-F238E27FC236}">
                <a16:creationId xmlns:a16="http://schemas.microsoft.com/office/drawing/2014/main" id="{92DD5482-BCFF-8610-CBDA-B28D6EC0A635}"/>
              </a:ext>
            </a:extLst>
          </p:cNvPr>
          <p:cNvSpPr>
            <a:spLocks noGrp="1"/>
          </p:cNvSpPr>
          <p:nvPr>
            <p:ph type="title"/>
          </p:nvPr>
        </p:nvSpPr>
        <p:spPr/>
        <p:txBody>
          <a:bodyPr/>
          <a:lstStyle/>
          <a:p>
            <a:r>
              <a:rPr lang="en-US" dirty="0"/>
              <a:t>MC2C </a:t>
            </a:r>
            <a:r>
              <a:rPr lang="en-US" dirty="0" err="1"/>
              <a:t>Avantages</a:t>
            </a:r>
            <a:r>
              <a:rPr lang="en-US" dirty="0"/>
              <a:t> du </a:t>
            </a:r>
            <a:r>
              <a:rPr lang="en-US" dirty="0" err="1"/>
              <a:t>produit</a:t>
            </a:r>
            <a:r>
              <a:rPr lang="en-US" dirty="0"/>
              <a:t> </a:t>
            </a:r>
          </a:p>
        </p:txBody>
      </p:sp>
      <p:sp>
        <p:nvSpPr>
          <p:cNvPr id="2" name="TextBox 1">
            <a:extLst>
              <a:ext uri="{FF2B5EF4-FFF2-40B4-BE49-F238E27FC236}">
                <a16:creationId xmlns:a16="http://schemas.microsoft.com/office/drawing/2014/main" id="{2DD303F8-61E9-B8DD-91B4-C508BC4EFF20}"/>
              </a:ext>
            </a:extLst>
          </p:cNvPr>
          <p:cNvSpPr txBox="1"/>
          <p:nvPr/>
        </p:nvSpPr>
        <p:spPr>
          <a:xfrm>
            <a:off x="8913756" y="1064413"/>
            <a:ext cx="2793769" cy="666584"/>
          </a:xfrm>
          <a:prstGeom prst="rect">
            <a:avLst/>
          </a:prstGeom>
          <a:noFill/>
        </p:spPr>
        <p:txBody>
          <a:bodyPr wrap="square" lIns="0" tIns="0" rIns="0" bIns="72000" rtlCol="0" anchor="b" anchorCtr="0">
            <a:spAutoFit/>
          </a:bodyPr>
          <a:lstStyle/>
          <a:p>
            <a:pPr algn="r">
              <a:lnSpc>
                <a:spcPct val="120000"/>
              </a:lnSpc>
            </a:pPr>
            <a:r>
              <a:rPr lang="en-GB" sz="1100" dirty="0" err="1">
                <a:latin typeface="+mj-lt"/>
              </a:rPr>
              <a:t>Pistolet</a:t>
            </a:r>
            <a:r>
              <a:rPr lang="en-GB" sz="1100" dirty="0">
                <a:latin typeface="+mj-lt"/>
              </a:rPr>
              <a:t> Ergo</a:t>
            </a:r>
            <a:br>
              <a:rPr lang="en-GB" sz="1100" b="0" i="0" u="none" strike="noStrike" dirty="0">
                <a:effectLst/>
              </a:rPr>
            </a:br>
            <a:r>
              <a:rPr lang="fr-FR" sz="1100" b="0" i="0" u="none" strike="noStrike" dirty="0">
                <a:effectLst/>
              </a:rPr>
              <a:t>Concept d’accessoire ergonomique qui améliore la manipulation et réduit la fatigue </a:t>
            </a:r>
            <a:endParaRPr lang="en-GB" sz="1100" dirty="0"/>
          </a:p>
        </p:txBody>
      </p:sp>
      <p:sp>
        <p:nvSpPr>
          <p:cNvPr id="3" name="TextBox 2">
            <a:extLst>
              <a:ext uri="{FF2B5EF4-FFF2-40B4-BE49-F238E27FC236}">
                <a16:creationId xmlns:a16="http://schemas.microsoft.com/office/drawing/2014/main" id="{75D126EF-68AE-FFE6-7C58-7BCFECCD1A5B}"/>
              </a:ext>
            </a:extLst>
          </p:cNvPr>
          <p:cNvSpPr txBox="1"/>
          <p:nvPr/>
        </p:nvSpPr>
        <p:spPr>
          <a:xfrm>
            <a:off x="8381999" y="4644501"/>
            <a:ext cx="3325526" cy="869716"/>
          </a:xfrm>
          <a:prstGeom prst="rect">
            <a:avLst/>
          </a:prstGeom>
          <a:noFill/>
        </p:spPr>
        <p:txBody>
          <a:bodyPr wrap="square" lIns="0" tIns="0" rIns="0" bIns="72000" rtlCol="0" anchor="b" anchorCtr="0">
            <a:spAutoFit/>
          </a:bodyPr>
          <a:lstStyle/>
          <a:p>
            <a:pPr algn="r">
              <a:lnSpc>
                <a:spcPct val="120000"/>
              </a:lnSpc>
            </a:pPr>
            <a:r>
              <a:rPr lang="en-GB" sz="1100" dirty="0">
                <a:latin typeface="+mj-lt"/>
              </a:rPr>
              <a:t>La lance 4en1 </a:t>
            </a:r>
            <a:r>
              <a:rPr lang="fr-FR" sz="1100" b="0" i="0" u="none" strike="noStrike" dirty="0">
                <a:effectLst/>
              </a:rPr>
              <a:t>permet de sélectionner facilement de buse – toujours la bonne buse pour presque toutes les tâches et applications de nettoyage </a:t>
            </a:r>
            <a:endParaRPr lang="en-GB" sz="1100" dirty="0"/>
          </a:p>
          <a:p>
            <a:pPr algn="r">
              <a:lnSpc>
                <a:spcPct val="120000"/>
              </a:lnSpc>
            </a:pPr>
            <a:r>
              <a:rPr lang="fr-FR" sz="1100" dirty="0">
                <a:solidFill>
                  <a:schemeClr val="tx2"/>
                </a:solidFill>
                <a:latin typeface="Roboto Light italic" panose="02000000000000000000" pitchFamily="2" charset="0"/>
                <a:ea typeface="Roboto Light italic" panose="02000000000000000000" pitchFamily="2" charset="0"/>
              </a:rPr>
              <a:t>*uniquement sur certaines versions</a:t>
            </a:r>
          </a:p>
        </p:txBody>
      </p:sp>
      <p:sp>
        <p:nvSpPr>
          <p:cNvPr id="6" name="TextBox 5">
            <a:extLst>
              <a:ext uri="{FF2B5EF4-FFF2-40B4-BE49-F238E27FC236}">
                <a16:creationId xmlns:a16="http://schemas.microsoft.com/office/drawing/2014/main" id="{D79EFB1D-2B81-FEBF-00A6-566A6BCF5ED7}"/>
              </a:ext>
            </a:extLst>
          </p:cNvPr>
          <p:cNvSpPr txBox="1"/>
          <p:nvPr/>
        </p:nvSpPr>
        <p:spPr>
          <a:xfrm>
            <a:off x="478619" y="1591559"/>
            <a:ext cx="3972357" cy="869716"/>
          </a:xfrm>
          <a:prstGeom prst="rect">
            <a:avLst/>
          </a:prstGeom>
          <a:noFill/>
        </p:spPr>
        <p:txBody>
          <a:bodyPr wrap="square" lIns="0" tIns="0" rIns="0" bIns="72000" rtlCol="0" anchor="b" anchorCtr="0">
            <a:spAutoFit/>
          </a:bodyPr>
          <a:lstStyle/>
          <a:p>
            <a:pPr algn="l">
              <a:lnSpc>
                <a:spcPct val="120000"/>
              </a:lnSpc>
            </a:pPr>
            <a:r>
              <a:rPr lang="en-GB" sz="1100" dirty="0" err="1">
                <a:latin typeface="+mj-lt"/>
              </a:rPr>
              <a:t>Enrouleur</a:t>
            </a:r>
            <a:r>
              <a:rPr lang="en-GB" sz="1100" dirty="0">
                <a:latin typeface="+mj-lt"/>
              </a:rPr>
              <a:t> de flexible</a:t>
            </a:r>
            <a:br>
              <a:rPr lang="en-GB" sz="1100" b="0" i="0" u="none" strike="noStrike" dirty="0">
                <a:effectLst/>
              </a:rPr>
            </a:br>
            <a:r>
              <a:rPr lang="fr-FR" sz="1100" b="0" i="0" u="none" strike="noStrike" dirty="0">
                <a:effectLst/>
              </a:rPr>
              <a:t>Enrouleur de flexible avec guide aluminium pour un enroulement facile d’une seule main et un stockage protégé du flexible </a:t>
            </a:r>
            <a:endParaRPr lang="en-GB" sz="1100" dirty="0"/>
          </a:p>
          <a:p>
            <a:pPr algn="l">
              <a:lnSpc>
                <a:spcPct val="120000"/>
              </a:lnSpc>
            </a:pPr>
            <a:r>
              <a:rPr lang="fr-FR" sz="1100" dirty="0">
                <a:solidFill>
                  <a:schemeClr val="tx2"/>
                </a:solidFill>
                <a:latin typeface="Roboto Light italic" panose="02000000000000000000" pitchFamily="2" charset="0"/>
                <a:ea typeface="Roboto Light italic" panose="02000000000000000000" pitchFamily="2" charset="0"/>
              </a:rPr>
              <a:t>*uniquement sur certaines versions</a:t>
            </a:r>
          </a:p>
        </p:txBody>
      </p:sp>
      <p:sp>
        <p:nvSpPr>
          <p:cNvPr id="7" name="TextBox 6">
            <a:extLst>
              <a:ext uri="{FF2B5EF4-FFF2-40B4-BE49-F238E27FC236}">
                <a16:creationId xmlns:a16="http://schemas.microsoft.com/office/drawing/2014/main" id="{A581E9FC-3FDE-DF93-7301-56D1B1449149}"/>
              </a:ext>
            </a:extLst>
          </p:cNvPr>
          <p:cNvSpPr txBox="1"/>
          <p:nvPr/>
        </p:nvSpPr>
        <p:spPr>
          <a:xfrm>
            <a:off x="478619" y="4478260"/>
            <a:ext cx="2087655" cy="463451"/>
          </a:xfrm>
          <a:prstGeom prst="rect">
            <a:avLst/>
          </a:prstGeom>
          <a:noFill/>
        </p:spPr>
        <p:txBody>
          <a:bodyPr wrap="square" lIns="0" tIns="0" rIns="0" bIns="72000" rtlCol="0" anchor="b" anchorCtr="0">
            <a:spAutoFit/>
          </a:bodyPr>
          <a:lstStyle/>
          <a:p>
            <a:pPr algn="l">
              <a:lnSpc>
                <a:spcPct val="120000"/>
              </a:lnSpc>
            </a:pPr>
            <a:r>
              <a:rPr lang="da-DK" sz="1100" dirty="0">
                <a:latin typeface="+mj-lt"/>
              </a:rPr>
              <a:t>Accouplement type Gardena</a:t>
            </a:r>
          </a:p>
          <a:p>
            <a:pPr algn="l">
              <a:lnSpc>
                <a:spcPct val="120000"/>
              </a:lnSpc>
            </a:pPr>
            <a:r>
              <a:rPr lang="da-DK" sz="1100" dirty="0"/>
              <a:t>Connexion rapide et universelle</a:t>
            </a:r>
          </a:p>
        </p:txBody>
      </p:sp>
      <p:sp>
        <p:nvSpPr>
          <p:cNvPr id="10" name="TextBox 9">
            <a:extLst>
              <a:ext uri="{FF2B5EF4-FFF2-40B4-BE49-F238E27FC236}">
                <a16:creationId xmlns:a16="http://schemas.microsoft.com/office/drawing/2014/main" id="{C340D99B-E0C7-EEE2-3AEB-DBE0BC9C2914}"/>
              </a:ext>
            </a:extLst>
          </p:cNvPr>
          <p:cNvSpPr txBox="1"/>
          <p:nvPr/>
        </p:nvSpPr>
        <p:spPr>
          <a:xfrm>
            <a:off x="478618" y="2689214"/>
            <a:ext cx="3972358" cy="666584"/>
          </a:xfrm>
          <a:prstGeom prst="rect">
            <a:avLst/>
          </a:prstGeom>
          <a:noFill/>
        </p:spPr>
        <p:txBody>
          <a:bodyPr wrap="square" lIns="0" tIns="0" rIns="0" bIns="72000" rtlCol="0" anchor="b" anchorCtr="0">
            <a:spAutoFit/>
          </a:bodyPr>
          <a:lstStyle/>
          <a:p>
            <a:pPr algn="l">
              <a:lnSpc>
                <a:spcPct val="120000"/>
              </a:lnSpc>
            </a:pPr>
            <a:r>
              <a:rPr lang="en-GB" sz="1100" dirty="0">
                <a:latin typeface="+mj-lt"/>
              </a:rPr>
              <a:t>Crochet </a:t>
            </a:r>
            <a:r>
              <a:rPr lang="en-GB" sz="1100" dirty="0" err="1">
                <a:latin typeface="+mj-lt"/>
              </a:rPr>
              <a:t>rotatif</a:t>
            </a:r>
            <a:r>
              <a:rPr lang="en-GB" sz="1100" dirty="0">
                <a:latin typeface="+mj-lt"/>
              </a:rPr>
              <a:t> pour </a:t>
            </a:r>
            <a:r>
              <a:rPr lang="en-GB" sz="1100" dirty="0" err="1">
                <a:latin typeface="+mj-lt"/>
              </a:rPr>
              <a:t>câble</a:t>
            </a:r>
            <a:r>
              <a:rPr lang="en-GB" sz="1100" dirty="0">
                <a:latin typeface="+mj-lt"/>
              </a:rPr>
              <a:t> </a:t>
            </a:r>
            <a:r>
              <a:rPr lang="en-GB" sz="1100" dirty="0" err="1">
                <a:latin typeface="+mj-lt"/>
              </a:rPr>
              <a:t>électrique</a:t>
            </a:r>
            <a:endParaRPr lang="en-GB" sz="1100" dirty="0">
              <a:latin typeface="+mj-lt"/>
            </a:endParaRPr>
          </a:p>
          <a:p>
            <a:pPr algn="l">
              <a:lnSpc>
                <a:spcPct val="120000"/>
              </a:lnSpc>
            </a:pPr>
            <a:r>
              <a:rPr lang="fr-FR" sz="1100" dirty="0"/>
              <a:t>Gestion rapide et facile du câble d’alimentation pour une installation et un rangement rapides</a:t>
            </a:r>
          </a:p>
        </p:txBody>
      </p:sp>
      <p:sp>
        <p:nvSpPr>
          <p:cNvPr id="11" name="TextBox 10">
            <a:extLst>
              <a:ext uri="{FF2B5EF4-FFF2-40B4-BE49-F238E27FC236}">
                <a16:creationId xmlns:a16="http://schemas.microsoft.com/office/drawing/2014/main" id="{8483CA73-AB9F-355B-42BF-625AB0DDBE92}"/>
              </a:ext>
            </a:extLst>
          </p:cNvPr>
          <p:cNvSpPr txBox="1"/>
          <p:nvPr/>
        </p:nvSpPr>
        <p:spPr>
          <a:xfrm>
            <a:off x="8451273" y="2989368"/>
            <a:ext cx="3256252" cy="463451"/>
          </a:xfrm>
          <a:prstGeom prst="rect">
            <a:avLst/>
          </a:prstGeom>
          <a:noFill/>
        </p:spPr>
        <p:txBody>
          <a:bodyPr wrap="square" lIns="0" tIns="0" rIns="0" bIns="72000" rtlCol="0">
            <a:spAutoFit/>
          </a:bodyPr>
          <a:lstStyle/>
          <a:p>
            <a:pPr algn="r">
              <a:lnSpc>
                <a:spcPct val="120000"/>
              </a:lnSpc>
            </a:pPr>
            <a:r>
              <a:rPr lang="fr-FR" sz="1100" b="0" i="0" u="none" strike="noStrike" dirty="0">
                <a:effectLst/>
                <a:latin typeface="+mj-lt"/>
              </a:rPr>
              <a:t>Poignée télescopique </a:t>
            </a:r>
            <a:br>
              <a:rPr lang="fr-FR" sz="1100" b="0" i="0" u="none" strike="noStrike" dirty="0">
                <a:effectLst/>
              </a:rPr>
            </a:br>
            <a:r>
              <a:rPr lang="fr-FR" sz="1100" b="0" i="0" u="none" strike="noStrike" dirty="0">
                <a:effectLst/>
              </a:rPr>
              <a:t>Transport et rangement facile </a:t>
            </a:r>
            <a:endParaRPr lang="fr-FR" sz="1100" dirty="0"/>
          </a:p>
        </p:txBody>
      </p:sp>
      <p:sp>
        <p:nvSpPr>
          <p:cNvPr id="12" name="TextBox 11">
            <a:extLst>
              <a:ext uri="{FF2B5EF4-FFF2-40B4-BE49-F238E27FC236}">
                <a16:creationId xmlns:a16="http://schemas.microsoft.com/office/drawing/2014/main" id="{A78AE1C6-BC80-D372-80E6-6B932FA89C1F}"/>
              </a:ext>
            </a:extLst>
          </p:cNvPr>
          <p:cNvSpPr txBox="1"/>
          <p:nvPr/>
        </p:nvSpPr>
        <p:spPr>
          <a:xfrm>
            <a:off x="478618" y="3583737"/>
            <a:ext cx="3288709" cy="666584"/>
          </a:xfrm>
          <a:prstGeom prst="rect">
            <a:avLst/>
          </a:prstGeom>
          <a:noFill/>
        </p:spPr>
        <p:txBody>
          <a:bodyPr wrap="square" lIns="0" tIns="0" rIns="0" bIns="72000" rtlCol="0" anchor="b" anchorCtr="0">
            <a:spAutoFit/>
          </a:bodyPr>
          <a:lstStyle/>
          <a:p>
            <a:pPr algn="l">
              <a:lnSpc>
                <a:spcPct val="120000"/>
              </a:lnSpc>
            </a:pPr>
            <a:r>
              <a:rPr lang="en-GB" sz="1100" dirty="0" err="1">
                <a:latin typeface="+mj-lt"/>
              </a:rPr>
              <a:t>Régulation</a:t>
            </a:r>
            <a:r>
              <a:rPr lang="en-GB" sz="1100" dirty="0">
                <a:latin typeface="+mj-lt"/>
              </a:rPr>
              <a:t> du </a:t>
            </a:r>
            <a:r>
              <a:rPr lang="en-GB" sz="1100" dirty="0" err="1">
                <a:latin typeface="+mj-lt"/>
              </a:rPr>
              <a:t>débit</a:t>
            </a:r>
            <a:r>
              <a:rPr lang="en-GB" sz="1100" dirty="0">
                <a:latin typeface="+mj-lt"/>
              </a:rPr>
              <a:t> </a:t>
            </a:r>
            <a:r>
              <a:rPr lang="en-GB" sz="1100" dirty="0" err="1">
                <a:latin typeface="+mj-lt"/>
              </a:rPr>
              <a:t>d’eau</a:t>
            </a:r>
            <a:r>
              <a:rPr lang="en-GB" sz="1100" dirty="0">
                <a:latin typeface="+mj-lt"/>
              </a:rPr>
              <a:t>/pression</a:t>
            </a:r>
            <a:br>
              <a:rPr lang="en-GB" sz="1100" b="0" i="0" u="none" strike="noStrike" dirty="0">
                <a:effectLst/>
              </a:rPr>
            </a:br>
            <a:r>
              <a:rPr lang="fr-FR" sz="1100" b="0" i="0" u="none" strike="noStrike" dirty="0">
                <a:effectLst/>
              </a:rPr>
              <a:t>Régulation facile du débit d’eau pour un réglage rapide en fonction des tâches de nettoyage </a:t>
            </a:r>
            <a:endParaRPr lang="en-GB" sz="1100" dirty="0"/>
          </a:p>
        </p:txBody>
      </p:sp>
      <p:sp>
        <p:nvSpPr>
          <p:cNvPr id="13" name="TextBox 12">
            <a:extLst>
              <a:ext uri="{FF2B5EF4-FFF2-40B4-BE49-F238E27FC236}">
                <a16:creationId xmlns:a16="http://schemas.microsoft.com/office/drawing/2014/main" id="{95BD8D70-76B0-23A7-9927-F5EB7B800ED8}"/>
              </a:ext>
            </a:extLst>
          </p:cNvPr>
          <p:cNvSpPr txBox="1"/>
          <p:nvPr/>
        </p:nvSpPr>
        <p:spPr>
          <a:xfrm>
            <a:off x="8506692" y="3876376"/>
            <a:ext cx="3200834" cy="666584"/>
          </a:xfrm>
          <a:prstGeom prst="rect">
            <a:avLst/>
          </a:prstGeom>
          <a:noFill/>
        </p:spPr>
        <p:txBody>
          <a:bodyPr wrap="square" lIns="0" tIns="0" rIns="0" bIns="72000" rtlCol="0" anchor="b" anchorCtr="0">
            <a:spAutoFit/>
          </a:bodyPr>
          <a:lstStyle/>
          <a:p>
            <a:pPr algn="r">
              <a:lnSpc>
                <a:spcPct val="120000"/>
              </a:lnSpc>
            </a:pPr>
            <a:r>
              <a:rPr lang="en-GB" sz="1100" dirty="0">
                <a:latin typeface="+mj-lt"/>
              </a:rPr>
              <a:t>Canon à mousse </a:t>
            </a:r>
            <a:br>
              <a:rPr lang="en-GB" sz="1100" b="0" i="0" u="none" strike="noStrike" dirty="0">
                <a:effectLst/>
              </a:rPr>
            </a:br>
            <a:r>
              <a:rPr lang="fr-FR" sz="1100" b="0" i="0" u="none" strike="noStrike" dirty="0">
                <a:effectLst/>
              </a:rPr>
              <a:t>Application puissante du détergent avec le canon à mousse universel – facile à utiliser </a:t>
            </a:r>
            <a:endParaRPr lang="en-GB" sz="1100" dirty="0"/>
          </a:p>
        </p:txBody>
      </p:sp>
      <p:sp>
        <p:nvSpPr>
          <p:cNvPr id="14" name="TextBox 13">
            <a:extLst>
              <a:ext uri="{FF2B5EF4-FFF2-40B4-BE49-F238E27FC236}">
                <a16:creationId xmlns:a16="http://schemas.microsoft.com/office/drawing/2014/main" id="{89B7BE70-3634-D5B3-9747-CD4B03643473}"/>
              </a:ext>
            </a:extLst>
          </p:cNvPr>
          <p:cNvSpPr txBox="1"/>
          <p:nvPr/>
        </p:nvSpPr>
        <p:spPr>
          <a:xfrm>
            <a:off x="478619" y="5169649"/>
            <a:ext cx="3712380" cy="666584"/>
          </a:xfrm>
          <a:prstGeom prst="rect">
            <a:avLst/>
          </a:prstGeom>
          <a:noFill/>
        </p:spPr>
        <p:txBody>
          <a:bodyPr wrap="square" lIns="0" tIns="0" rIns="0" bIns="72000" rtlCol="0" anchor="b" anchorCtr="0">
            <a:spAutoFit/>
          </a:bodyPr>
          <a:lstStyle/>
          <a:p>
            <a:pPr>
              <a:lnSpc>
                <a:spcPct val="120000"/>
              </a:lnSpc>
            </a:pPr>
            <a:r>
              <a:rPr lang="en-GB" sz="1100" dirty="0">
                <a:latin typeface="+mj-lt"/>
              </a:rPr>
              <a:t>Marche/</a:t>
            </a:r>
            <a:r>
              <a:rPr lang="en-GB" sz="1100" dirty="0" err="1">
                <a:latin typeface="+mj-lt"/>
              </a:rPr>
              <a:t>arrêt</a:t>
            </a:r>
            <a:r>
              <a:rPr lang="en-GB" sz="1100" dirty="0">
                <a:latin typeface="+mj-lt"/>
              </a:rPr>
              <a:t> </a:t>
            </a:r>
            <a:r>
              <a:rPr lang="en-GB" sz="1100" dirty="0" err="1">
                <a:latin typeface="+mj-lt"/>
              </a:rPr>
              <a:t>automatique</a:t>
            </a:r>
            <a:r>
              <a:rPr lang="en-GB" sz="1100" dirty="0">
                <a:latin typeface="+mj-lt"/>
              </a:rPr>
              <a:t> </a:t>
            </a:r>
          </a:p>
          <a:p>
            <a:pPr>
              <a:lnSpc>
                <a:spcPct val="120000"/>
              </a:lnSpc>
            </a:pPr>
            <a:r>
              <a:rPr lang="fr-FR" sz="1100" dirty="0"/>
              <a:t>Le moteur s’arrête lorsque la gâchette est désactivée.</a:t>
            </a:r>
          </a:p>
          <a:p>
            <a:pPr>
              <a:lnSpc>
                <a:spcPct val="120000"/>
              </a:lnSpc>
            </a:pPr>
            <a:r>
              <a:rPr lang="fr-FR" sz="1100" dirty="0"/>
              <a:t>Moins d’usure et économie d’énergie</a:t>
            </a:r>
          </a:p>
        </p:txBody>
      </p:sp>
      <p:sp>
        <p:nvSpPr>
          <p:cNvPr id="19" name="TextBox 18">
            <a:extLst>
              <a:ext uri="{FF2B5EF4-FFF2-40B4-BE49-F238E27FC236}">
                <a16:creationId xmlns:a16="http://schemas.microsoft.com/office/drawing/2014/main" id="{CDD3EF7A-1E29-78E1-B54B-4FBF6BE44ED0}"/>
              </a:ext>
            </a:extLst>
          </p:cNvPr>
          <p:cNvSpPr txBox="1"/>
          <p:nvPr/>
        </p:nvSpPr>
        <p:spPr>
          <a:xfrm>
            <a:off x="9244314" y="2102360"/>
            <a:ext cx="2463211" cy="463451"/>
          </a:xfrm>
          <a:prstGeom prst="rect">
            <a:avLst/>
          </a:prstGeom>
          <a:noFill/>
        </p:spPr>
        <p:txBody>
          <a:bodyPr wrap="square" lIns="0" tIns="0" rIns="0" bIns="72000" rtlCol="0" anchor="b" anchorCtr="0">
            <a:spAutoFit/>
          </a:bodyPr>
          <a:lstStyle/>
          <a:p>
            <a:pPr algn="r">
              <a:lnSpc>
                <a:spcPct val="120000"/>
              </a:lnSpc>
            </a:pPr>
            <a:r>
              <a:rPr lang="da-DK" sz="1100" dirty="0">
                <a:latin typeface="+mj-lt"/>
              </a:rPr>
              <a:t>Flexible armé avec tresse en acier </a:t>
            </a:r>
            <a:br>
              <a:rPr lang="da-DK" sz="1100" dirty="0"/>
            </a:br>
            <a:r>
              <a:rPr lang="da-DK" sz="1100" dirty="0"/>
              <a:t>de </a:t>
            </a:r>
            <a:r>
              <a:rPr lang="fr-FR" sz="1100" dirty="0"/>
              <a:t>10 à 15 mètres</a:t>
            </a:r>
            <a:endParaRPr lang="en-GB" sz="1100" dirty="0"/>
          </a:p>
        </p:txBody>
      </p:sp>
      <p:cxnSp>
        <p:nvCxnSpPr>
          <p:cNvPr id="21" name="Straight Arrow Connector 88">
            <a:extLst>
              <a:ext uri="{FF2B5EF4-FFF2-40B4-BE49-F238E27FC236}">
                <a16:creationId xmlns:a16="http://schemas.microsoft.com/office/drawing/2014/main" id="{0FE86A23-43FA-AA60-B7E6-3AB8D2728952}"/>
              </a:ext>
            </a:extLst>
          </p:cNvPr>
          <p:cNvCxnSpPr>
            <a:cxnSpLocks/>
          </p:cNvCxnSpPr>
          <p:nvPr/>
        </p:nvCxnSpPr>
        <p:spPr>
          <a:xfrm flipH="1">
            <a:off x="6900672" y="4542960"/>
            <a:ext cx="4806853" cy="0"/>
          </a:xfrm>
          <a:prstGeom prst="straightConnector1">
            <a:avLst/>
          </a:prstGeom>
          <a:ln>
            <a:solidFill>
              <a:schemeClr val="accent3"/>
            </a:solidFill>
            <a:tailEnd type="oval"/>
          </a:ln>
        </p:spPr>
        <p:style>
          <a:lnRef idx="1">
            <a:schemeClr val="accent1"/>
          </a:lnRef>
          <a:fillRef idx="0">
            <a:schemeClr val="accent1"/>
          </a:fillRef>
          <a:effectRef idx="0">
            <a:schemeClr val="accent1"/>
          </a:effectRef>
          <a:fontRef idx="minor">
            <a:schemeClr val="tx1"/>
          </a:fontRef>
        </p:style>
      </p:cxnSp>
      <p:cxnSp>
        <p:nvCxnSpPr>
          <p:cNvPr id="22" name="Straight Arrow Connector 38">
            <a:extLst>
              <a:ext uri="{FF2B5EF4-FFF2-40B4-BE49-F238E27FC236}">
                <a16:creationId xmlns:a16="http://schemas.microsoft.com/office/drawing/2014/main" id="{9D0415CD-B59F-04F7-8C65-6DB48C304D25}"/>
              </a:ext>
            </a:extLst>
          </p:cNvPr>
          <p:cNvCxnSpPr>
            <a:cxnSpLocks/>
          </p:cNvCxnSpPr>
          <p:nvPr/>
        </p:nvCxnSpPr>
        <p:spPr>
          <a:xfrm>
            <a:off x="475521" y="2461275"/>
            <a:ext cx="4645119" cy="305052"/>
          </a:xfrm>
          <a:prstGeom prst="bentConnector3">
            <a:avLst>
              <a:gd name="adj1" fmla="val 100024"/>
            </a:avLst>
          </a:prstGeom>
          <a:ln>
            <a:solidFill>
              <a:schemeClr val="accent3"/>
            </a:solidFill>
            <a:tailEnd type="oval"/>
          </a:ln>
        </p:spPr>
        <p:style>
          <a:lnRef idx="1">
            <a:schemeClr val="accent1"/>
          </a:lnRef>
          <a:fillRef idx="0">
            <a:schemeClr val="accent1"/>
          </a:fillRef>
          <a:effectRef idx="0">
            <a:schemeClr val="accent1"/>
          </a:effectRef>
          <a:fontRef idx="minor">
            <a:schemeClr val="tx1"/>
          </a:fontRef>
        </p:style>
      </p:cxnSp>
      <p:cxnSp>
        <p:nvCxnSpPr>
          <p:cNvPr id="29" name="Straight Arrow Connector 88">
            <a:extLst>
              <a:ext uri="{FF2B5EF4-FFF2-40B4-BE49-F238E27FC236}">
                <a16:creationId xmlns:a16="http://schemas.microsoft.com/office/drawing/2014/main" id="{0895D36E-8A99-3002-F14E-565555A62DFB}"/>
              </a:ext>
            </a:extLst>
          </p:cNvPr>
          <p:cNvCxnSpPr>
            <a:cxnSpLocks/>
          </p:cNvCxnSpPr>
          <p:nvPr/>
        </p:nvCxnSpPr>
        <p:spPr>
          <a:xfrm rot="10800000" flipV="1">
            <a:off x="5753103" y="2565810"/>
            <a:ext cx="5963377" cy="863187"/>
          </a:xfrm>
          <a:prstGeom prst="bentConnector3">
            <a:avLst>
              <a:gd name="adj1" fmla="val 75556"/>
            </a:avLst>
          </a:prstGeom>
          <a:ln>
            <a:solidFill>
              <a:schemeClr val="accent3"/>
            </a:solidFill>
            <a:tailEnd type="oval"/>
          </a:ln>
        </p:spPr>
        <p:style>
          <a:lnRef idx="1">
            <a:schemeClr val="accent1"/>
          </a:lnRef>
          <a:fillRef idx="0">
            <a:schemeClr val="accent1"/>
          </a:fillRef>
          <a:effectRef idx="0">
            <a:schemeClr val="accent1"/>
          </a:effectRef>
          <a:fontRef idx="minor">
            <a:schemeClr val="tx1"/>
          </a:fontRef>
        </p:style>
      </p:cxnSp>
      <p:cxnSp>
        <p:nvCxnSpPr>
          <p:cNvPr id="32" name="Straight Arrow Connector 88">
            <a:extLst>
              <a:ext uri="{FF2B5EF4-FFF2-40B4-BE49-F238E27FC236}">
                <a16:creationId xmlns:a16="http://schemas.microsoft.com/office/drawing/2014/main" id="{A9C571AC-6409-6671-8258-99FA3ED65314}"/>
              </a:ext>
            </a:extLst>
          </p:cNvPr>
          <p:cNvCxnSpPr>
            <a:cxnSpLocks/>
          </p:cNvCxnSpPr>
          <p:nvPr/>
        </p:nvCxnSpPr>
        <p:spPr>
          <a:xfrm rot="10800000" flipV="1">
            <a:off x="6744130" y="3452818"/>
            <a:ext cx="4943085" cy="338039"/>
          </a:xfrm>
          <a:prstGeom prst="bentConnector3">
            <a:avLst>
              <a:gd name="adj1" fmla="val 50000"/>
            </a:avLst>
          </a:prstGeom>
          <a:ln>
            <a:solidFill>
              <a:schemeClr val="accent3"/>
            </a:solidFill>
            <a:tailEnd type="oval"/>
          </a:ln>
        </p:spPr>
        <p:style>
          <a:lnRef idx="1">
            <a:schemeClr val="accent1"/>
          </a:lnRef>
          <a:fillRef idx="0">
            <a:schemeClr val="accent1"/>
          </a:fillRef>
          <a:effectRef idx="0">
            <a:schemeClr val="accent1"/>
          </a:effectRef>
          <a:fontRef idx="minor">
            <a:schemeClr val="tx1"/>
          </a:fontRef>
        </p:style>
      </p:cxnSp>
      <p:cxnSp>
        <p:nvCxnSpPr>
          <p:cNvPr id="40" name="Straight Arrow Connector 88">
            <a:extLst>
              <a:ext uri="{FF2B5EF4-FFF2-40B4-BE49-F238E27FC236}">
                <a16:creationId xmlns:a16="http://schemas.microsoft.com/office/drawing/2014/main" id="{579BC233-C4FF-D0EC-808A-81A7AB18E90D}"/>
              </a:ext>
            </a:extLst>
          </p:cNvPr>
          <p:cNvCxnSpPr>
            <a:cxnSpLocks/>
          </p:cNvCxnSpPr>
          <p:nvPr/>
        </p:nvCxnSpPr>
        <p:spPr>
          <a:xfrm rot="10800000">
            <a:off x="6279776" y="5251053"/>
            <a:ext cx="5497216" cy="235783"/>
          </a:xfrm>
          <a:prstGeom prst="bentConnector3">
            <a:avLst>
              <a:gd name="adj1" fmla="val 50000"/>
            </a:avLst>
          </a:prstGeom>
          <a:ln>
            <a:solidFill>
              <a:schemeClr val="accent3"/>
            </a:solidFill>
            <a:tailEnd type="oval"/>
          </a:ln>
        </p:spPr>
        <p:style>
          <a:lnRef idx="1">
            <a:schemeClr val="accent1"/>
          </a:lnRef>
          <a:fillRef idx="0">
            <a:schemeClr val="accent1"/>
          </a:fillRef>
          <a:effectRef idx="0">
            <a:schemeClr val="accent1"/>
          </a:effectRef>
          <a:fontRef idx="minor">
            <a:schemeClr val="tx1"/>
          </a:fontRef>
        </p:style>
      </p:cxnSp>
      <p:cxnSp>
        <p:nvCxnSpPr>
          <p:cNvPr id="46" name="Straight Arrow Connector 38">
            <a:extLst>
              <a:ext uri="{FF2B5EF4-FFF2-40B4-BE49-F238E27FC236}">
                <a16:creationId xmlns:a16="http://schemas.microsoft.com/office/drawing/2014/main" id="{BB09DEB5-0735-4463-2EC4-B64CABCC8B28}"/>
              </a:ext>
            </a:extLst>
          </p:cNvPr>
          <p:cNvCxnSpPr>
            <a:cxnSpLocks/>
          </p:cNvCxnSpPr>
          <p:nvPr/>
        </p:nvCxnSpPr>
        <p:spPr>
          <a:xfrm>
            <a:off x="475521" y="3355798"/>
            <a:ext cx="4803615" cy="621471"/>
          </a:xfrm>
          <a:prstGeom prst="bentConnector3">
            <a:avLst>
              <a:gd name="adj1" fmla="val 93402"/>
            </a:avLst>
          </a:prstGeom>
          <a:ln>
            <a:solidFill>
              <a:schemeClr val="accent3"/>
            </a:solidFill>
            <a:tailEnd type="oval"/>
          </a:ln>
        </p:spPr>
        <p:style>
          <a:lnRef idx="1">
            <a:schemeClr val="accent1"/>
          </a:lnRef>
          <a:fillRef idx="0">
            <a:schemeClr val="accent1"/>
          </a:fillRef>
          <a:effectRef idx="0">
            <a:schemeClr val="accent1"/>
          </a:effectRef>
          <a:fontRef idx="minor">
            <a:schemeClr val="tx1"/>
          </a:fontRef>
        </p:style>
      </p:cxnSp>
      <p:cxnSp>
        <p:nvCxnSpPr>
          <p:cNvPr id="47" name="Straight Arrow Connector 38">
            <a:extLst>
              <a:ext uri="{FF2B5EF4-FFF2-40B4-BE49-F238E27FC236}">
                <a16:creationId xmlns:a16="http://schemas.microsoft.com/office/drawing/2014/main" id="{1E138F7A-CFC2-722B-ECB3-E9945CC7DA12}"/>
              </a:ext>
            </a:extLst>
          </p:cNvPr>
          <p:cNvCxnSpPr>
            <a:cxnSpLocks/>
          </p:cNvCxnSpPr>
          <p:nvPr/>
        </p:nvCxnSpPr>
        <p:spPr>
          <a:xfrm>
            <a:off x="475521" y="4250321"/>
            <a:ext cx="4645119" cy="851987"/>
          </a:xfrm>
          <a:prstGeom prst="bentConnector3">
            <a:avLst>
              <a:gd name="adj1" fmla="val 92520"/>
            </a:avLst>
          </a:prstGeom>
          <a:ln>
            <a:solidFill>
              <a:schemeClr val="accent3"/>
            </a:solidFill>
            <a:tailEnd type="oval"/>
          </a:ln>
        </p:spPr>
        <p:style>
          <a:lnRef idx="1">
            <a:schemeClr val="accent1"/>
          </a:lnRef>
          <a:fillRef idx="0">
            <a:schemeClr val="accent1"/>
          </a:fillRef>
          <a:effectRef idx="0">
            <a:schemeClr val="accent1"/>
          </a:effectRef>
          <a:fontRef idx="minor">
            <a:schemeClr val="tx1"/>
          </a:fontRef>
        </p:style>
      </p:cxnSp>
      <p:cxnSp>
        <p:nvCxnSpPr>
          <p:cNvPr id="48" name="Straight Arrow Connector 38">
            <a:extLst>
              <a:ext uri="{FF2B5EF4-FFF2-40B4-BE49-F238E27FC236}">
                <a16:creationId xmlns:a16="http://schemas.microsoft.com/office/drawing/2014/main" id="{E4CC4E22-1635-470F-2BC0-14ACA0519357}"/>
              </a:ext>
            </a:extLst>
          </p:cNvPr>
          <p:cNvCxnSpPr>
            <a:cxnSpLocks/>
          </p:cNvCxnSpPr>
          <p:nvPr/>
        </p:nvCxnSpPr>
        <p:spPr>
          <a:xfrm>
            <a:off x="475521" y="4941711"/>
            <a:ext cx="4803615" cy="519552"/>
          </a:xfrm>
          <a:prstGeom prst="bentConnector3">
            <a:avLst>
              <a:gd name="adj1" fmla="val 80457"/>
            </a:avLst>
          </a:prstGeom>
          <a:ln>
            <a:solidFill>
              <a:schemeClr val="accent3"/>
            </a:solidFill>
            <a:tailEnd type="oval"/>
          </a:ln>
        </p:spPr>
        <p:style>
          <a:lnRef idx="1">
            <a:schemeClr val="accent1"/>
          </a:lnRef>
          <a:fillRef idx="0">
            <a:schemeClr val="accent1"/>
          </a:fillRef>
          <a:effectRef idx="0">
            <a:schemeClr val="accent1"/>
          </a:effectRef>
          <a:fontRef idx="minor">
            <a:schemeClr val="tx1"/>
          </a:fontRef>
        </p:style>
      </p:cxnSp>
      <p:cxnSp>
        <p:nvCxnSpPr>
          <p:cNvPr id="49" name="Straight Arrow Connector 38">
            <a:extLst>
              <a:ext uri="{FF2B5EF4-FFF2-40B4-BE49-F238E27FC236}">
                <a16:creationId xmlns:a16="http://schemas.microsoft.com/office/drawing/2014/main" id="{5E0C9525-DCA8-0556-23D4-6EBB750F3ED6}"/>
              </a:ext>
            </a:extLst>
          </p:cNvPr>
          <p:cNvCxnSpPr>
            <a:cxnSpLocks/>
          </p:cNvCxnSpPr>
          <p:nvPr/>
        </p:nvCxnSpPr>
        <p:spPr>
          <a:xfrm flipV="1">
            <a:off x="475521" y="5766315"/>
            <a:ext cx="5023071" cy="69918"/>
          </a:xfrm>
          <a:prstGeom prst="bentConnector3">
            <a:avLst>
              <a:gd name="adj1" fmla="val 86651"/>
            </a:avLst>
          </a:prstGeom>
          <a:ln>
            <a:solidFill>
              <a:schemeClr val="accent3"/>
            </a:solidFill>
            <a:tailEnd type="oval"/>
          </a:ln>
        </p:spPr>
        <p:style>
          <a:lnRef idx="1">
            <a:schemeClr val="accent1"/>
          </a:lnRef>
          <a:fillRef idx="0">
            <a:schemeClr val="accent1"/>
          </a:fillRef>
          <a:effectRef idx="0">
            <a:schemeClr val="accent1"/>
          </a:effectRef>
          <a:fontRef idx="minor">
            <a:schemeClr val="tx1"/>
          </a:fontRef>
        </p:style>
      </p:cxnSp>
      <p:cxnSp>
        <p:nvCxnSpPr>
          <p:cNvPr id="16" name="Straight Arrow Connector 88">
            <a:extLst>
              <a:ext uri="{FF2B5EF4-FFF2-40B4-BE49-F238E27FC236}">
                <a16:creationId xmlns:a16="http://schemas.microsoft.com/office/drawing/2014/main" id="{F1C86CCC-84D9-3E4F-45B3-2F41BF6048EA}"/>
              </a:ext>
            </a:extLst>
          </p:cNvPr>
          <p:cNvCxnSpPr>
            <a:cxnSpLocks/>
          </p:cNvCxnSpPr>
          <p:nvPr/>
        </p:nvCxnSpPr>
        <p:spPr>
          <a:xfrm flipH="1">
            <a:off x="6744129" y="1730997"/>
            <a:ext cx="4963396" cy="0"/>
          </a:xfrm>
          <a:prstGeom prst="straightConnector1">
            <a:avLst/>
          </a:prstGeom>
          <a:ln>
            <a:solidFill>
              <a:schemeClr val="accent3"/>
            </a:solidFill>
            <a:tailEnd type="oval"/>
          </a:ln>
        </p:spPr>
        <p:style>
          <a:lnRef idx="1">
            <a:schemeClr val="accent1"/>
          </a:lnRef>
          <a:fillRef idx="0">
            <a:schemeClr val="accent1"/>
          </a:fillRef>
          <a:effectRef idx="0">
            <a:schemeClr val="accent1"/>
          </a:effectRef>
          <a:fontRef idx="minor">
            <a:schemeClr val="tx1"/>
          </a:fontRef>
        </p:style>
      </p:cxnSp>
      <p:pic>
        <p:nvPicPr>
          <p:cNvPr id="18" name="Image 17">
            <a:extLst>
              <a:ext uri="{FF2B5EF4-FFF2-40B4-BE49-F238E27FC236}">
                <a16:creationId xmlns:a16="http://schemas.microsoft.com/office/drawing/2014/main" id="{1BCB845C-1F95-16A4-4626-A392EF4EBFC5}"/>
              </a:ext>
            </a:extLst>
          </p:cNvPr>
          <p:cNvPicPr>
            <a:picLocks noChangeAspect="1"/>
          </p:cNvPicPr>
          <p:nvPr/>
        </p:nvPicPr>
        <p:blipFill>
          <a:blip r:embed="rId3"/>
          <a:stretch>
            <a:fillRect/>
          </a:stretch>
        </p:blipFill>
        <p:spPr>
          <a:xfrm>
            <a:off x="8056389" y="5549101"/>
            <a:ext cx="3792668" cy="757806"/>
          </a:xfrm>
          <a:prstGeom prst="rect">
            <a:avLst/>
          </a:prstGeom>
        </p:spPr>
      </p:pic>
    </p:spTree>
    <p:extLst>
      <p:ext uri="{BB962C8B-B14F-4D97-AF65-F5344CB8AC3E}">
        <p14:creationId xmlns:p14="http://schemas.microsoft.com/office/powerpoint/2010/main" val="660363538"/>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30306698-D6A5-8538-C7B9-14DCDE0C495A}"/>
              </a:ext>
            </a:extLst>
          </p:cNvPr>
          <p:cNvSpPr>
            <a:spLocks noGrp="1"/>
          </p:cNvSpPr>
          <p:nvPr>
            <p:ph type="body" sz="quarter" idx="18"/>
          </p:nvPr>
        </p:nvSpPr>
        <p:spPr>
          <a:xfrm>
            <a:off x="479425" y="1412875"/>
            <a:ext cx="5062393" cy="2771528"/>
          </a:xfrm>
        </p:spPr>
        <p:txBody>
          <a:bodyPr wrap="square" anchor="t" anchorCtr="0">
            <a:spAutoFit/>
          </a:bodyPr>
          <a:lstStyle/>
          <a:p>
            <a:pPr marL="0" indent="0">
              <a:buNone/>
            </a:pPr>
            <a:r>
              <a:rPr lang="en-US" sz="1300" spc="20" dirty="0">
                <a:latin typeface="+mj-lt"/>
              </a:rPr>
              <a:t>Canon à mousse</a:t>
            </a:r>
          </a:p>
          <a:p>
            <a:r>
              <a:rPr lang="fr-FR" sz="1200" dirty="0"/>
              <a:t>Le canon à mousse externe fournit un dosage fixe à 3 %, délivrant une mousse épaisse et collante qui augmente l’efficacité du nettoyage.</a:t>
            </a:r>
          </a:p>
          <a:p>
            <a:r>
              <a:rPr lang="fr-FR" sz="1200" dirty="0"/>
              <a:t>Pour le nettoyage de véhicules, d’outils ou de toute surface</a:t>
            </a:r>
            <a:r>
              <a:rPr lang="fr-FR" sz="1200" spc="10" dirty="0"/>
              <a:t>, un canon à mousse est supérieur aux systèmes de </a:t>
            </a:r>
            <a:r>
              <a:rPr lang="fr-FR" sz="1200" dirty="0"/>
              <a:t>détergent internes, car la mousse crée une mousse épaisse qui adhère aux surfaces, ce qui augmente le temps d’action du détergent sur la surface. Cela se traduit par une meilleure efficacité et une consommation d’eau et d’électricité réduite. </a:t>
            </a:r>
          </a:p>
          <a:p>
            <a:r>
              <a:rPr lang="fr-FR" sz="1200" dirty="0"/>
              <a:t>Tous les MC2C sont fournis avec un canon à mousse et un réservoir de 2,5 l qui peuvent être connecter rapidement au pistolet grâce au raccord rapide.</a:t>
            </a:r>
          </a:p>
        </p:txBody>
      </p:sp>
      <p:sp>
        <p:nvSpPr>
          <p:cNvPr id="6" name="Slide Number Placeholder 5">
            <a:extLst>
              <a:ext uri="{FF2B5EF4-FFF2-40B4-BE49-F238E27FC236}">
                <a16:creationId xmlns:a16="http://schemas.microsoft.com/office/drawing/2014/main" id="{B37690F0-A7F0-66DF-D420-2218B88683B4}"/>
              </a:ext>
            </a:extLst>
          </p:cNvPr>
          <p:cNvSpPr>
            <a:spLocks noGrp="1"/>
          </p:cNvSpPr>
          <p:nvPr>
            <p:ph type="sldNum" sz="quarter" idx="22"/>
          </p:nvPr>
        </p:nvSpPr>
        <p:spPr/>
        <p:txBody>
          <a:bodyPr/>
          <a:lstStyle/>
          <a:p>
            <a:fld id="{6C385236-B7BA-4938-9EA6-6DEC8CA653D7}" type="slidenum">
              <a:rPr lang="en-US" smtClean="0"/>
              <a:pPr/>
              <a:t>7</a:t>
            </a:fld>
            <a:endParaRPr lang="en-US"/>
          </a:p>
        </p:txBody>
      </p:sp>
      <p:sp>
        <p:nvSpPr>
          <p:cNvPr id="10" name="Text Placeholder 9">
            <a:extLst>
              <a:ext uri="{FF2B5EF4-FFF2-40B4-BE49-F238E27FC236}">
                <a16:creationId xmlns:a16="http://schemas.microsoft.com/office/drawing/2014/main" id="{F873FF5C-2650-098B-E76D-2DAF5B8CF8FB}"/>
              </a:ext>
            </a:extLst>
          </p:cNvPr>
          <p:cNvSpPr>
            <a:spLocks noGrp="1"/>
          </p:cNvSpPr>
          <p:nvPr>
            <p:ph type="body" sz="quarter" idx="14"/>
          </p:nvPr>
        </p:nvSpPr>
        <p:spPr/>
        <p:txBody>
          <a:bodyPr/>
          <a:lstStyle/>
          <a:p>
            <a:r>
              <a:rPr lang="en-US" dirty="0" err="1"/>
              <a:t>Inclus</a:t>
            </a:r>
            <a:r>
              <a:rPr lang="en-US" dirty="0"/>
              <a:t> : canon à mousse </a:t>
            </a:r>
          </a:p>
        </p:txBody>
      </p:sp>
      <p:sp>
        <p:nvSpPr>
          <p:cNvPr id="9" name="Title 8">
            <a:extLst>
              <a:ext uri="{FF2B5EF4-FFF2-40B4-BE49-F238E27FC236}">
                <a16:creationId xmlns:a16="http://schemas.microsoft.com/office/drawing/2014/main" id="{542B4638-6E62-7EAA-E715-F096D6D4A956}"/>
              </a:ext>
            </a:extLst>
          </p:cNvPr>
          <p:cNvSpPr>
            <a:spLocks noGrp="1"/>
          </p:cNvSpPr>
          <p:nvPr>
            <p:ph type="title"/>
          </p:nvPr>
        </p:nvSpPr>
        <p:spPr/>
        <p:txBody>
          <a:bodyPr/>
          <a:lstStyle/>
          <a:p>
            <a:r>
              <a:rPr lang="en-US"/>
              <a:t>MC2C</a:t>
            </a:r>
          </a:p>
        </p:txBody>
      </p:sp>
      <p:pic>
        <p:nvPicPr>
          <p:cNvPr id="13" name="Picture 12" descr="A close-up of a machine&#10;&#10;Description automatically generated with low confidence">
            <a:extLst>
              <a:ext uri="{FF2B5EF4-FFF2-40B4-BE49-F238E27FC236}">
                <a16:creationId xmlns:a16="http://schemas.microsoft.com/office/drawing/2014/main" id="{C8A88E97-1096-6E88-B71C-6B5A28D867B2}"/>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3952164" y="4535425"/>
            <a:ext cx="1730210" cy="1747900"/>
          </a:xfrm>
          <a:prstGeom prst="rect">
            <a:avLst/>
          </a:prstGeom>
          <a:noFill/>
        </p:spPr>
      </p:pic>
      <p:pic>
        <p:nvPicPr>
          <p:cNvPr id="17" name="Picture Placeholder 16" descr="A person spraying a machine&#10;&#10;Description automatically generated">
            <a:extLst>
              <a:ext uri="{FF2B5EF4-FFF2-40B4-BE49-F238E27FC236}">
                <a16:creationId xmlns:a16="http://schemas.microsoft.com/office/drawing/2014/main" id="{5FD92C8E-1967-FFAB-7300-2D36BE0AAB43}"/>
              </a:ext>
            </a:extLst>
          </p:cNvPr>
          <p:cNvPicPr>
            <a:picLocks noGrp="1" noChangeAspect="1"/>
          </p:cNvPicPr>
          <p:nvPr>
            <p:ph type="pic" sz="quarter" idx="17"/>
          </p:nvPr>
        </p:nvPicPr>
        <p:blipFill rotWithShape="1">
          <a:blip r:embed="rId3" cstate="hqprint">
            <a:extLst>
              <a:ext uri="{28A0092B-C50C-407E-A947-70E740481C1C}">
                <a14:useLocalDpi xmlns:a14="http://schemas.microsoft.com/office/drawing/2010/main"/>
              </a:ext>
            </a:extLst>
          </a:blip>
          <a:srcRect/>
          <a:stretch/>
        </p:blipFill>
        <p:spPr>
          <a:xfrm>
            <a:off x="6205538" y="0"/>
            <a:ext cx="5986461" cy="6284890"/>
          </a:xfrm>
        </p:spPr>
      </p:pic>
      <p:sp>
        <p:nvSpPr>
          <p:cNvPr id="21" name="TextBox 20">
            <a:extLst>
              <a:ext uri="{FF2B5EF4-FFF2-40B4-BE49-F238E27FC236}">
                <a16:creationId xmlns:a16="http://schemas.microsoft.com/office/drawing/2014/main" id="{4AC98AB4-78FA-0D21-FB8C-478A7ADCB5F0}"/>
              </a:ext>
            </a:extLst>
          </p:cNvPr>
          <p:cNvSpPr txBox="1"/>
          <p:nvPr/>
        </p:nvSpPr>
        <p:spPr>
          <a:xfrm>
            <a:off x="479425" y="4884262"/>
            <a:ext cx="3746665" cy="924869"/>
          </a:xfrm>
          <a:prstGeom prst="rect">
            <a:avLst/>
          </a:prstGeom>
          <a:noFill/>
        </p:spPr>
        <p:txBody>
          <a:bodyPr wrap="square" lIns="0" tIns="0" rIns="0" bIns="0" anchor="t" anchorCtr="0">
            <a:spAutoFit/>
          </a:bodyPr>
          <a:lstStyle/>
          <a:p>
            <a:pPr marL="0" marR="0" lvl="0" indent="0" algn="l" defTabSz="1023967" rtl="0" eaLnBrk="1" fontAlgn="auto" latinLnBrk="0" hangingPunct="1">
              <a:lnSpc>
                <a:spcPct val="120000"/>
              </a:lnSpc>
              <a:spcBef>
                <a:spcPct val="20000"/>
              </a:spcBef>
              <a:spcAft>
                <a:spcPts val="0"/>
              </a:spcAft>
              <a:buClrTx/>
              <a:buSzTx/>
              <a:buFont typeface="Arial" panose="020B0604020202020204" pitchFamily="34" charset="0"/>
              <a:buNone/>
              <a:tabLst/>
              <a:defRPr/>
            </a:pPr>
            <a:r>
              <a:rPr kumimoji="0" lang="en-US" sz="1300" b="0" i="0" u="none" strike="noStrike" kern="1200" cap="none" spc="20" normalizeH="0" baseline="0" noProof="0" dirty="0" err="1">
                <a:ln>
                  <a:noFill/>
                </a:ln>
                <a:solidFill>
                  <a:srgbClr val="28313F"/>
                </a:solidFill>
                <a:effectLst/>
                <a:uLnTx/>
                <a:uFillTx/>
                <a:latin typeface="Roboto Bold"/>
                <a:ea typeface="+mn-ea"/>
                <a:cs typeface="+mn-cs"/>
              </a:rPr>
              <a:t>Rangement</a:t>
            </a:r>
            <a:r>
              <a:rPr kumimoji="0" lang="en-US" sz="1300" b="0" i="0" u="none" strike="noStrike" kern="1200" cap="none" spc="20" normalizeH="0" baseline="0" noProof="0" dirty="0">
                <a:ln>
                  <a:noFill/>
                </a:ln>
                <a:solidFill>
                  <a:srgbClr val="28313F"/>
                </a:solidFill>
                <a:effectLst/>
                <a:uLnTx/>
                <a:uFillTx/>
                <a:latin typeface="Roboto Bold"/>
                <a:ea typeface="+mn-ea"/>
                <a:cs typeface="+mn-cs"/>
              </a:rPr>
              <a:t> facile</a:t>
            </a:r>
          </a:p>
          <a:p>
            <a:pPr marL="0" marR="0" lvl="0" indent="0" algn="l" defTabSz="1023967" rtl="0" eaLnBrk="1" fontAlgn="auto" latinLnBrk="0" hangingPunct="1">
              <a:lnSpc>
                <a:spcPct val="120000"/>
              </a:lnSpc>
              <a:spcBef>
                <a:spcPct val="20000"/>
              </a:spcBef>
              <a:spcAft>
                <a:spcPts val="0"/>
              </a:spcAft>
              <a:buClrTx/>
              <a:buSzTx/>
              <a:buFont typeface="Arial" panose="020B0604020202020204" pitchFamily="34" charset="0"/>
              <a:buNone/>
              <a:tabLst/>
              <a:defRPr/>
            </a:pPr>
            <a:r>
              <a:rPr kumimoji="0" lang="fr-FR" sz="1200" b="0" i="0" u="none" strike="noStrike" kern="1200" cap="none" spc="0" normalizeH="0" baseline="0" noProof="0" dirty="0">
                <a:ln>
                  <a:noFill/>
                </a:ln>
                <a:solidFill>
                  <a:srgbClr val="28313F"/>
                </a:solidFill>
                <a:effectLst/>
                <a:uLnTx/>
                <a:uFillTx/>
                <a:latin typeface="Roboto Light"/>
                <a:ea typeface="+mn-ea"/>
                <a:cs typeface="+mn-cs"/>
              </a:rPr>
              <a:t>L’arrière du MC2C offre une solution de rangement solide et pratique pour le réservoir de détergent et la canon à mousse.</a:t>
            </a:r>
          </a:p>
        </p:txBody>
      </p:sp>
    </p:spTree>
    <p:extLst>
      <p:ext uri="{BB962C8B-B14F-4D97-AF65-F5344CB8AC3E}">
        <p14:creationId xmlns:p14="http://schemas.microsoft.com/office/powerpoint/2010/main" val="4018261542"/>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9C5CAE0-7900-468B-BC93-530655F39A7A}"/>
              </a:ext>
            </a:extLst>
          </p:cNvPr>
          <p:cNvSpPr>
            <a:spLocks noGrp="1"/>
          </p:cNvSpPr>
          <p:nvPr>
            <p:ph type="sldNum" sz="quarter" idx="20"/>
          </p:nvPr>
        </p:nvSpPr>
        <p:spPr/>
        <p:txBody>
          <a:bodyPr/>
          <a:lstStyle/>
          <a:p>
            <a:fld id="{6C385236-B7BA-4938-9EA6-6DEC8CA653D7}" type="slidenum">
              <a:rPr lang="en-US" smtClean="0"/>
              <a:pPr/>
              <a:t>8</a:t>
            </a:fld>
            <a:endParaRPr lang="en-US"/>
          </a:p>
        </p:txBody>
      </p:sp>
      <p:sp>
        <p:nvSpPr>
          <p:cNvPr id="5" name="Title 4">
            <a:extLst>
              <a:ext uri="{FF2B5EF4-FFF2-40B4-BE49-F238E27FC236}">
                <a16:creationId xmlns:a16="http://schemas.microsoft.com/office/drawing/2014/main" id="{69F206D0-998C-47C0-B308-6BD763724C39}"/>
              </a:ext>
            </a:extLst>
          </p:cNvPr>
          <p:cNvSpPr>
            <a:spLocks noGrp="1"/>
          </p:cNvSpPr>
          <p:nvPr>
            <p:ph type="title"/>
          </p:nvPr>
        </p:nvSpPr>
        <p:spPr/>
        <p:txBody>
          <a:bodyPr/>
          <a:lstStyle/>
          <a:p>
            <a:r>
              <a:rPr lang="en-US"/>
              <a:t>Variantes du produit </a:t>
            </a:r>
            <a:endParaRPr lang="en-US" dirty="0"/>
          </a:p>
        </p:txBody>
      </p:sp>
      <p:graphicFrame>
        <p:nvGraphicFramePr>
          <p:cNvPr id="6" name="Table 6">
            <a:extLst>
              <a:ext uri="{FF2B5EF4-FFF2-40B4-BE49-F238E27FC236}">
                <a16:creationId xmlns:a16="http://schemas.microsoft.com/office/drawing/2014/main" id="{F89A55A0-B66D-4937-BD10-1F9988EAEE18}"/>
              </a:ext>
            </a:extLst>
          </p:cNvPr>
          <p:cNvGraphicFramePr>
            <a:graphicFrameLocks noGrp="1"/>
          </p:cNvGraphicFramePr>
          <p:nvPr>
            <p:extLst>
              <p:ext uri="{D42A27DB-BD31-4B8C-83A1-F6EECF244321}">
                <p14:modId xmlns:p14="http://schemas.microsoft.com/office/powerpoint/2010/main" val="539454136"/>
              </p:ext>
            </p:extLst>
          </p:nvPr>
        </p:nvGraphicFramePr>
        <p:xfrm>
          <a:off x="475521" y="3013257"/>
          <a:ext cx="11253062" cy="2953240"/>
        </p:xfrm>
        <a:graphic>
          <a:graphicData uri="http://schemas.openxmlformats.org/drawingml/2006/table">
            <a:tbl>
              <a:tblPr firstRow="1" bandRow="1">
                <a:tableStyleId>{2D5ABB26-0587-4C30-8999-92F81FD0307C}</a:tableStyleId>
              </a:tblPr>
              <a:tblGrid>
                <a:gridCol w="3498950">
                  <a:extLst>
                    <a:ext uri="{9D8B030D-6E8A-4147-A177-3AD203B41FA5}">
                      <a16:colId xmlns:a16="http://schemas.microsoft.com/office/drawing/2014/main" val="566453283"/>
                    </a:ext>
                  </a:extLst>
                </a:gridCol>
                <a:gridCol w="1938528">
                  <a:extLst>
                    <a:ext uri="{9D8B030D-6E8A-4147-A177-3AD203B41FA5}">
                      <a16:colId xmlns:a16="http://schemas.microsoft.com/office/drawing/2014/main" val="361268256"/>
                    </a:ext>
                  </a:extLst>
                </a:gridCol>
                <a:gridCol w="1938528">
                  <a:extLst>
                    <a:ext uri="{9D8B030D-6E8A-4147-A177-3AD203B41FA5}">
                      <a16:colId xmlns:a16="http://schemas.microsoft.com/office/drawing/2014/main" val="1617807959"/>
                    </a:ext>
                  </a:extLst>
                </a:gridCol>
                <a:gridCol w="1938528">
                  <a:extLst>
                    <a:ext uri="{9D8B030D-6E8A-4147-A177-3AD203B41FA5}">
                      <a16:colId xmlns:a16="http://schemas.microsoft.com/office/drawing/2014/main" val="3303092741"/>
                    </a:ext>
                  </a:extLst>
                </a:gridCol>
                <a:gridCol w="1938528">
                  <a:extLst>
                    <a:ext uri="{9D8B030D-6E8A-4147-A177-3AD203B41FA5}">
                      <a16:colId xmlns:a16="http://schemas.microsoft.com/office/drawing/2014/main" val="3822203327"/>
                    </a:ext>
                  </a:extLst>
                </a:gridCol>
              </a:tblGrid>
              <a:tr h="370840">
                <a:tc>
                  <a:txBody>
                    <a:bodyPr/>
                    <a:lstStyle/>
                    <a:p>
                      <a:r>
                        <a:rPr lang="en-US" sz="1600" b="0">
                          <a:solidFill>
                            <a:schemeClr val="tx1"/>
                          </a:solidFill>
                          <a:latin typeface="+mj-lt"/>
                        </a:rPr>
                        <a:t> </a:t>
                      </a:r>
                      <a:endParaRPr lang="en-US" sz="1600" b="0" dirty="0">
                        <a:solidFill>
                          <a:schemeClr val="tx1"/>
                        </a:solidFill>
                        <a:latin typeface="+mj-lt"/>
                      </a:endParaRPr>
                    </a:p>
                  </a:txBody>
                  <a:tcPr>
                    <a:lnB w="12700" cap="flat" cmpd="sng" algn="ctr">
                      <a:solidFill>
                        <a:schemeClr val="tx1"/>
                      </a:solidFill>
                      <a:prstDash val="solid"/>
                      <a:round/>
                      <a:headEnd type="none" w="med" len="med"/>
                      <a:tailEnd type="none" w="med" len="med"/>
                    </a:lnB>
                  </a:tcPr>
                </a:tc>
                <a:tc>
                  <a:txBody>
                    <a:bodyPr/>
                    <a:lstStyle/>
                    <a:p>
                      <a:pPr algn="ctr"/>
                      <a:r>
                        <a:rPr lang="en-US" sz="1600" b="0">
                          <a:solidFill>
                            <a:schemeClr val="tx1"/>
                          </a:solidFill>
                          <a:latin typeface="+mj-lt"/>
                        </a:rPr>
                        <a:t>MC1C</a:t>
                      </a:r>
                      <a:endParaRPr lang="en-US" sz="1600" b="0" dirty="0">
                        <a:solidFill>
                          <a:schemeClr val="tx1"/>
                        </a:solidFill>
                        <a:latin typeface="+mj-lt"/>
                      </a:endParaRPr>
                    </a:p>
                  </a:txBody>
                  <a:tcPr>
                    <a:lnB w="12700" cap="flat" cmpd="sng" algn="ctr">
                      <a:solidFill>
                        <a:schemeClr val="tx1"/>
                      </a:solidFill>
                      <a:prstDash val="solid"/>
                      <a:round/>
                      <a:headEnd type="none" w="med" len="med"/>
                      <a:tailEnd type="none" w="med" len="med"/>
                    </a:lnB>
                  </a:tcPr>
                </a:tc>
                <a:tc>
                  <a:txBody>
                    <a:bodyPr/>
                    <a:lstStyle/>
                    <a:p>
                      <a:pPr algn="ctr"/>
                      <a:r>
                        <a:rPr lang="en-US" sz="1600" b="0">
                          <a:solidFill>
                            <a:schemeClr val="tx1"/>
                          </a:solidFill>
                          <a:latin typeface="+mj-lt"/>
                        </a:rPr>
                        <a:t>MC2C</a:t>
                      </a:r>
                      <a:endParaRPr lang="en-US" sz="1600" b="0" dirty="0">
                        <a:solidFill>
                          <a:schemeClr val="tx1"/>
                        </a:solidFill>
                        <a:latin typeface="+mj-lt"/>
                      </a:endParaRPr>
                    </a:p>
                  </a:txBody>
                  <a:tcPr>
                    <a:lnB w="12700" cap="flat" cmpd="sng" algn="ctr">
                      <a:solidFill>
                        <a:schemeClr val="tx1"/>
                      </a:solidFill>
                      <a:prstDash val="solid"/>
                      <a:round/>
                      <a:headEnd type="none" w="med" len="med"/>
                      <a:tailEnd type="none" w="med" len="med"/>
                    </a:lnB>
                  </a:tcPr>
                </a:tc>
                <a:tc>
                  <a:txBody>
                    <a:bodyPr/>
                    <a:lstStyle/>
                    <a:p>
                      <a:pPr algn="ctr"/>
                      <a:r>
                        <a:rPr lang="en-US" sz="1600" b="0">
                          <a:solidFill>
                            <a:schemeClr val="tx1"/>
                          </a:solidFill>
                          <a:latin typeface="+mj-lt"/>
                        </a:rPr>
                        <a:t>MC2C T</a:t>
                      </a:r>
                      <a:endParaRPr lang="en-US" sz="1600" b="0" dirty="0">
                        <a:solidFill>
                          <a:schemeClr val="tx1"/>
                        </a:solidFill>
                        <a:latin typeface="+mj-lt"/>
                      </a:endParaRPr>
                    </a:p>
                  </a:txBody>
                  <a:tcPr>
                    <a:lnB w="12700" cap="flat" cmpd="sng" algn="ctr">
                      <a:solidFill>
                        <a:schemeClr val="tx1"/>
                      </a:solidFill>
                      <a:prstDash val="solid"/>
                      <a:round/>
                      <a:headEnd type="none" w="med" len="med"/>
                      <a:tailEnd type="none" w="med" len="med"/>
                    </a:lnB>
                  </a:tcPr>
                </a:tc>
                <a:tc>
                  <a:txBody>
                    <a:bodyPr/>
                    <a:lstStyle/>
                    <a:p>
                      <a:pPr algn="ctr"/>
                      <a:r>
                        <a:rPr lang="en-US" sz="1600" b="0" dirty="0">
                          <a:solidFill>
                            <a:schemeClr val="tx1"/>
                          </a:solidFill>
                          <a:latin typeface="+mj-lt"/>
                        </a:rPr>
                        <a:t>MC2C XT</a:t>
                      </a: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02679006"/>
                  </a:ext>
                </a:extLst>
              </a:tr>
              <a:tr h="323595">
                <a:tc>
                  <a:txBody>
                    <a:bodyPr/>
                    <a:lstStyle/>
                    <a:p>
                      <a:r>
                        <a:rPr lang="en-US" sz="1400" dirty="0"/>
                        <a:t>Lance FlexoPower</a:t>
                      </a:r>
                    </a:p>
                  </a:txBody>
                  <a:tcPr marT="72000" marB="72000" anchor="b">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noFill/>
                  </a:tcPr>
                </a:tc>
                <a:tc>
                  <a:txBody>
                    <a:bodyPr/>
                    <a:lstStyle/>
                    <a:p>
                      <a:pPr algn="ctr"/>
                      <a:endParaRPr lang="en-US" sz="1400" dirty="0"/>
                    </a:p>
                  </a:txBody>
                  <a:tcPr marT="72000" marB="72000" anchor="b">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algn="ctr"/>
                      <a:r>
                        <a:rPr lang="en-US" sz="1400">
                          <a:latin typeface="Arial" panose="020B0604020202020204" pitchFamily="34" charset="0"/>
                          <a:cs typeface="Arial" panose="020B0604020202020204" pitchFamily="34" charset="0"/>
                        </a:rPr>
                        <a:t>•</a:t>
                      </a:r>
                      <a:endParaRPr lang="en-US" sz="1400"/>
                    </a:p>
                  </a:txBody>
                  <a:tcPr marT="72000" marB="72000" anchor="b">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algn="ctr"/>
                      <a:endParaRPr lang="en-US" sz="1400" dirty="0"/>
                    </a:p>
                  </a:txBody>
                  <a:tcPr marT="72000" marB="72000" anchor="b">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algn="ctr"/>
                      <a:endParaRPr lang="en-US" sz="1400" dirty="0"/>
                    </a:p>
                  </a:txBody>
                  <a:tcPr marT="72000" marB="72000" anchor="b">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410344491"/>
                  </a:ext>
                </a:extLst>
              </a:tr>
              <a:tr h="370840">
                <a:tc>
                  <a:txBody>
                    <a:bodyPr/>
                    <a:lstStyle/>
                    <a:p>
                      <a:r>
                        <a:rPr lang="en-US" sz="1400" dirty="0"/>
                        <a:t>Lance 4en1</a:t>
                      </a:r>
                    </a:p>
                  </a:txBody>
                  <a:tcPr marT="72000" marB="72000" anchor="b">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noFill/>
                  </a:tcPr>
                </a:tc>
                <a:tc>
                  <a:txBody>
                    <a:bodyPr/>
                    <a:lstStyle/>
                    <a:p>
                      <a:pPr algn="ctr"/>
                      <a:r>
                        <a:rPr lang="en-US" sz="1400">
                          <a:latin typeface="Arial" panose="020B0604020202020204" pitchFamily="34" charset="0"/>
                          <a:cs typeface="Arial" panose="020B0604020202020204" pitchFamily="34" charset="0"/>
                        </a:rPr>
                        <a:t>•</a:t>
                      </a:r>
                      <a:endParaRPr lang="en-US" sz="1400"/>
                    </a:p>
                  </a:txBody>
                  <a:tcPr marT="72000" marB="72000" anchor="b">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algn="ctr"/>
                      <a:endParaRPr lang="en-US" sz="1400" dirty="0"/>
                    </a:p>
                  </a:txBody>
                  <a:tcPr marT="72000" marB="72000" anchor="b">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algn="ctr"/>
                      <a:r>
                        <a:rPr lang="en-US" sz="1400">
                          <a:latin typeface="Arial" panose="020B0604020202020204" pitchFamily="34" charset="0"/>
                          <a:cs typeface="Arial" panose="020B0604020202020204" pitchFamily="34" charset="0"/>
                        </a:rPr>
                        <a:t>•</a:t>
                      </a:r>
                      <a:endParaRPr lang="en-US" sz="1400"/>
                    </a:p>
                  </a:txBody>
                  <a:tcPr marT="72000" marB="72000" anchor="b">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algn="ctr"/>
                      <a:r>
                        <a:rPr lang="en-US" sz="1400">
                          <a:latin typeface="Arial" panose="020B0604020202020204" pitchFamily="34" charset="0"/>
                          <a:cs typeface="Arial" panose="020B0604020202020204" pitchFamily="34" charset="0"/>
                        </a:rPr>
                        <a:t>•</a:t>
                      </a:r>
                      <a:endParaRPr lang="en-US" sz="1400"/>
                    </a:p>
                  </a:txBody>
                  <a:tcPr marT="72000" marB="72000" anchor="b">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968059517"/>
                  </a:ext>
                </a:extLst>
              </a:tr>
              <a:tr h="370840">
                <a:tc>
                  <a:txBody>
                    <a:bodyPr/>
                    <a:lstStyle/>
                    <a:p>
                      <a:r>
                        <a:rPr lang="en-US" sz="1400" dirty="0"/>
                        <a:t>Crochet de flexible</a:t>
                      </a:r>
                    </a:p>
                  </a:txBody>
                  <a:tcPr marT="72000" marB="72000" anchor="b">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noFill/>
                  </a:tcPr>
                </a:tc>
                <a:tc>
                  <a:txBody>
                    <a:bodyPr/>
                    <a:lstStyle/>
                    <a:p>
                      <a:pPr algn="ctr"/>
                      <a:endParaRPr lang="en-US" sz="1400" dirty="0"/>
                    </a:p>
                  </a:txBody>
                  <a:tcPr marT="72000" marB="72000" anchor="b">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algn="ctr"/>
                      <a:r>
                        <a:rPr lang="en-US" sz="1400">
                          <a:latin typeface="Arial" panose="020B0604020202020204" pitchFamily="34" charset="0"/>
                          <a:cs typeface="Arial" panose="020B0604020202020204" pitchFamily="34" charset="0"/>
                        </a:rPr>
                        <a:t>•</a:t>
                      </a:r>
                      <a:endParaRPr lang="en-US" sz="1400"/>
                    </a:p>
                  </a:txBody>
                  <a:tcPr marT="72000" marB="72000" anchor="b">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algn="ctr"/>
                      <a:r>
                        <a:rPr lang="en-US" sz="1400">
                          <a:latin typeface="Arial" panose="020B0604020202020204" pitchFamily="34" charset="0"/>
                          <a:cs typeface="Arial" panose="020B0604020202020204" pitchFamily="34" charset="0"/>
                        </a:rPr>
                        <a:t>•</a:t>
                      </a:r>
                      <a:endParaRPr lang="en-US" sz="1400"/>
                    </a:p>
                  </a:txBody>
                  <a:tcPr marT="72000" marB="72000" anchor="b">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algn="ctr"/>
                      <a:endParaRPr lang="en-US" sz="1400"/>
                    </a:p>
                  </a:txBody>
                  <a:tcPr marT="72000" marB="72000" anchor="b">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734404485"/>
                  </a:ext>
                </a:extLst>
              </a:tr>
              <a:tr h="370840">
                <a:tc>
                  <a:txBody>
                    <a:bodyPr/>
                    <a:lstStyle/>
                    <a:p>
                      <a:r>
                        <a:rPr lang="en-US" sz="1400" dirty="0" err="1"/>
                        <a:t>Enrouleur</a:t>
                      </a:r>
                      <a:r>
                        <a:rPr lang="en-US" sz="1400" dirty="0"/>
                        <a:t> de flexible</a:t>
                      </a:r>
                    </a:p>
                  </a:txBody>
                  <a:tcPr marT="72000" marB="72000" anchor="b">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noFill/>
                  </a:tcPr>
                </a:tc>
                <a:tc>
                  <a:txBody>
                    <a:bodyPr/>
                    <a:lstStyle/>
                    <a:p>
                      <a:pPr algn="ctr"/>
                      <a:r>
                        <a:rPr lang="en-US" sz="1400">
                          <a:latin typeface="Arial" panose="020B0604020202020204" pitchFamily="34" charset="0"/>
                          <a:cs typeface="Arial" panose="020B0604020202020204" pitchFamily="34" charset="0"/>
                        </a:rPr>
                        <a:t>•</a:t>
                      </a:r>
                      <a:endParaRPr lang="en-US" sz="1400"/>
                    </a:p>
                  </a:txBody>
                  <a:tcPr marT="72000" marB="72000" anchor="b">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algn="ctr"/>
                      <a:endParaRPr lang="en-US" sz="1400"/>
                    </a:p>
                  </a:txBody>
                  <a:tcPr marT="72000" marB="72000" anchor="b">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algn="ctr"/>
                      <a:endParaRPr lang="en-US" sz="1400"/>
                    </a:p>
                  </a:txBody>
                  <a:tcPr marT="72000" marB="72000" anchor="b">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algn="ctr"/>
                      <a:r>
                        <a:rPr lang="en-US" sz="1400">
                          <a:latin typeface="Arial" panose="020B0604020202020204" pitchFamily="34" charset="0"/>
                          <a:cs typeface="Arial" panose="020B0604020202020204" pitchFamily="34" charset="0"/>
                        </a:rPr>
                        <a:t>•</a:t>
                      </a:r>
                      <a:endParaRPr lang="en-US" sz="1400"/>
                    </a:p>
                  </a:txBody>
                  <a:tcPr marT="72000" marB="72000" anchor="b">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226062661"/>
                  </a:ext>
                </a:extLst>
              </a:tr>
              <a:tr h="370840">
                <a:tc>
                  <a:txBody>
                    <a:bodyPr/>
                    <a:lstStyle/>
                    <a:p>
                      <a:r>
                        <a:rPr lang="en-US" sz="1400" dirty="0"/>
                        <a:t>Flexible 10 m </a:t>
                      </a:r>
                      <a:r>
                        <a:rPr lang="en-US" sz="1400" dirty="0" err="1"/>
                        <a:t>armé</a:t>
                      </a:r>
                      <a:endParaRPr lang="en-US" sz="1400" dirty="0"/>
                    </a:p>
                  </a:txBody>
                  <a:tcPr marT="72000" marB="72000" anchor="b">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noFill/>
                  </a:tcPr>
                </a:tc>
                <a:tc>
                  <a:txBody>
                    <a:bodyPr/>
                    <a:lstStyle/>
                    <a:p>
                      <a:pPr algn="ctr"/>
                      <a:r>
                        <a:rPr lang="en-US" sz="1400">
                          <a:latin typeface="Arial" panose="020B0604020202020204" pitchFamily="34" charset="0"/>
                          <a:cs typeface="Arial" panose="020B0604020202020204" pitchFamily="34" charset="0"/>
                        </a:rPr>
                        <a:t>•</a:t>
                      </a:r>
                      <a:endParaRPr lang="en-US" sz="1400"/>
                    </a:p>
                  </a:txBody>
                  <a:tcPr marT="72000" marB="72000" anchor="b">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algn="ctr"/>
                      <a:r>
                        <a:rPr lang="en-US" sz="1400">
                          <a:latin typeface="Arial" panose="020B0604020202020204" pitchFamily="34" charset="0"/>
                          <a:cs typeface="Arial" panose="020B0604020202020204" pitchFamily="34" charset="0"/>
                        </a:rPr>
                        <a:t>•</a:t>
                      </a:r>
                      <a:endParaRPr lang="en-US" sz="1400"/>
                    </a:p>
                  </a:txBody>
                  <a:tcPr marT="72000" marB="72000" anchor="b">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algn="ctr"/>
                      <a:endParaRPr lang="en-US" sz="1400"/>
                    </a:p>
                  </a:txBody>
                  <a:tcPr marT="72000" marB="72000" anchor="b">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algn="ctr"/>
                      <a:endParaRPr lang="en-US" sz="1400" dirty="0"/>
                    </a:p>
                  </a:txBody>
                  <a:tcPr marT="72000" marB="72000" anchor="b">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8048695"/>
                  </a:ext>
                </a:extLst>
              </a:tr>
              <a:tr h="370840">
                <a:tc>
                  <a:txBody>
                    <a:bodyPr/>
                    <a:lstStyle/>
                    <a:p>
                      <a:r>
                        <a:rPr lang="en-US" sz="1400" dirty="0"/>
                        <a:t>Flexible 15 m </a:t>
                      </a:r>
                      <a:r>
                        <a:rPr lang="en-US" sz="1400" dirty="0" err="1"/>
                        <a:t>armé</a:t>
                      </a:r>
                      <a:endParaRPr lang="en-US" sz="1400" dirty="0"/>
                    </a:p>
                  </a:txBody>
                  <a:tcPr marT="72000" marB="72000" anchor="b">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noFill/>
                  </a:tcPr>
                </a:tc>
                <a:tc>
                  <a:txBody>
                    <a:bodyPr/>
                    <a:lstStyle/>
                    <a:p>
                      <a:pPr algn="ctr"/>
                      <a:endParaRPr lang="en-US" sz="1400" dirty="0"/>
                    </a:p>
                  </a:txBody>
                  <a:tcPr marT="72000" marB="72000" anchor="b">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algn="ctr"/>
                      <a:endParaRPr lang="en-US" sz="1400" dirty="0"/>
                    </a:p>
                  </a:txBody>
                  <a:tcPr marT="72000" marB="72000" anchor="b">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algn="ctr"/>
                      <a:r>
                        <a:rPr lang="en-US" sz="1400">
                          <a:latin typeface="Arial" panose="020B0604020202020204" pitchFamily="34" charset="0"/>
                          <a:cs typeface="Arial" panose="020B0604020202020204" pitchFamily="34" charset="0"/>
                        </a:rPr>
                        <a:t>•</a:t>
                      </a:r>
                      <a:endParaRPr lang="en-US" sz="1400"/>
                    </a:p>
                  </a:txBody>
                  <a:tcPr marT="72000" marB="72000" anchor="b">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algn="ctr"/>
                      <a:r>
                        <a:rPr lang="en-US" sz="1400">
                          <a:latin typeface="Arial" panose="020B0604020202020204" pitchFamily="34" charset="0"/>
                          <a:cs typeface="Arial" panose="020B0604020202020204" pitchFamily="34" charset="0"/>
                        </a:rPr>
                        <a:t>•</a:t>
                      </a:r>
                      <a:endParaRPr lang="en-US" sz="1400"/>
                    </a:p>
                  </a:txBody>
                  <a:tcPr marT="72000" marB="72000" anchor="b">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127440024"/>
                  </a:ext>
                </a:extLst>
              </a:tr>
              <a:tr h="370840">
                <a:tc>
                  <a:txBody>
                    <a:bodyPr/>
                    <a:lstStyle/>
                    <a:p>
                      <a:r>
                        <a:rPr lang="en-US" sz="1400" dirty="0"/>
                        <a:t>Canon à mousse </a:t>
                      </a:r>
                    </a:p>
                  </a:txBody>
                  <a:tcPr marT="72000" marB="72000" anchor="b">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noFill/>
                  </a:tcPr>
                </a:tc>
                <a:tc>
                  <a:txBody>
                    <a:bodyPr/>
                    <a:lstStyle/>
                    <a:p>
                      <a:pPr algn="ctr"/>
                      <a:endParaRPr lang="en-US" sz="1400" dirty="0"/>
                    </a:p>
                  </a:txBody>
                  <a:tcPr marT="72000" marB="72000" anchor="b">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algn="ctr"/>
                      <a:r>
                        <a:rPr lang="en-US" sz="1400">
                          <a:latin typeface="Arial" panose="020B0604020202020204" pitchFamily="34" charset="0"/>
                          <a:cs typeface="Arial" panose="020B0604020202020204" pitchFamily="34" charset="0"/>
                        </a:rPr>
                        <a:t>•</a:t>
                      </a:r>
                      <a:endParaRPr lang="en-US" sz="1400"/>
                    </a:p>
                  </a:txBody>
                  <a:tcPr marT="72000" marB="72000" anchor="b">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algn="ctr"/>
                      <a:r>
                        <a:rPr lang="en-US" sz="1400">
                          <a:latin typeface="Arial" panose="020B0604020202020204" pitchFamily="34" charset="0"/>
                          <a:cs typeface="Arial" panose="020B0604020202020204" pitchFamily="34" charset="0"/>
                        </a:rPr>
                        <a:t>•</a:t>
                      </a:r>
                      <a:endParaRPr lang="en-US" sz="1400"/>
                    </a:p>
                  </a:txBody>
                  <a:tcPr marT="72000" marB="72000" anchor="b">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tc>
                  <a:txBody>
                    <a:bodyPr/>
                    <a:lstStyle/>
                    <a:p>
                      <a:pPr algn="ctr"/>
                      <a:r>
                        <a:rPr lang="en-US" sz="1400" dirty="0">
                          <a:latin typeface="Arial" panose="020B0604020202020204" pitchFamily="34" charset="0"/>
                          <a:cs typeface="Arial" panose="020B0604020202020204" pitchFamily="34" charset="0"/>
                        </a:rPr>
                        <a:t>•</a:t>
                      </a:r>
                      <a:endParaRPr lang="en-US" sz="1400" dirty="0"/>
                    </a:p>
                  </a:txBody>
                  <a:tcPr marT="72000" marB="72000" anchor="b">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054930228"/>
                  </a:ext>
                </a:extLst>
              </a:tr>
            </a:tbl>
          </a:graphicData>
        </a:graphic>
      </p:graphicFrame>
      <p:pic>
        <p:nvPicPr>
          <p:cNvPr id="7" name="Picture 6">
            <a:extLst>
              <a:ext uri="{FF2B5EF4-FFF2-40B4-BE49-F238E27FC236}">
                <a16:creationId xmlns:a16="http://schemas.microsoft.com/office/drawing/2014/main" id="{9F702706-E92A-A5FC-89B1-9AE57C298F16}"/>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4446691" y="1191529"/>
            <a:ext cx="983772" cy="2134855"/>
          </a:xfrm>
          <a:prstGeom prst="rect">
            <a:avLst/>
          </a:prstGeom>
        </p:spPr>
      </p:pic>
      <p:pic>
        <p:nvPicPr>
          <p:cNvPr id="16" name="Picture 15">
            <a:extLst>
              <a:ext uri="{FF2B5EF4-FFF2-40B4-BE49-F238E27FC236}">
                <a16:creationId xmlns:a16="http://schemas.microsoft.com/office/drawing/2014/main" id="{27DEE676-7098-9FA4-41BA-AD4B9B153A3A}"/>
              </a:ext>
            </a:extLst>
          </p:cNvPr>
          <p:cNvPicPr>
            <a:picLocks noChangeAspect="1"/>
          </p:cNvPicPr>
          <p:nvPr/>
        </p:nvPicPr>
        <p:blipFill>
          <a:blip r:embed="rId4" cstate="hqprint">
            <a:extLst>
              <a:ext uri="{28A0092B-C50C-407E-A947-70E740481C1C}">
                <a14:useLocalDpi xmlns:a14="http://schemas.microsoft.com/office/drawing/2010/main"/>
              </a:ext>
            </a:extLst>
          </a:blip>
          <a:srcRect/>
          <a:stretch/>
        </p:blipFill>
        <p:spPr>
          <a:xfrm>
            <a:off x="10162146" y="921986"/>
            <a:ext cx="1079463" cy="2342513"/>
          </a:xfrm>
          <a:prstGeom prst="rect">
            <a:avLst/>
          </a:prstGeom>
        </p:spPr>
      </p:pic>
      <p:pic>
        <p:nvPicPr>
          <p:cNvPr id="10" name="Picture 9" descr="A black and blue vacuum cleaner&#10;&#10;Description automatically generated">
            <a:extLst>
              <a:ext uri="{FF2B5EF4-FFF2-40B4-BE49-F238E27FC236}">
                <a16:creationId xmlns:a16="http://schemas.microsoft.com/office/drawing/2014/main" id="{13354820-EB26-E4D8-1164-31DBE0C85FB5}"/>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4895733" y="982658"/>
            <a:ext cx="3925952" cy="2208348"/>
          </a:xfrm>
          <a:prstGeom prst="rect">
            <a:avLst/>
          </a:prstGeom>
        </p:spPr>
      </p:pic>
      <p:pic>
        <p:nvPicPr>
          <p:cNvPr id="11" name="Picture 10" descr="A black and blue vacuum cleaner&#10;&#10;Description automatically generated">
            <a:extLst>
              <a:ext uri="{FF2B5EF4-FFF2-40B4-BE49-F238E27FC236}">
                <a16:creationId xmlns:a16="http://schemas.microsoft.com/office/drawing/2014/main" id="{76344A8C-3097-D023-591F-A6172351BFFC}"/>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6858709" y="1010384"/>
            <a:ext cx="3925952" cy="2208348"/>
          </a:xfrm>
          <a:prstGeom prst="rect">
            <a:avLst/>
          </a:prstGeom>
        </p:spPr>
      </p:pic>
    </p:spTree>
    <p:extLst>
      <p:ext uri="{BB962C8B-B14F-4D97-AF65-F5344CB8AC3E}">
        <p14:creationId xmlns:p14="http://schemas.microsoft.com/office/powerpoint/2010/main" val="1693263378"/>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A0FF1BF-0BFB-6C75-0523-C7B2F8404D07}"/>
              </a:ext>
            </a:extLst>
          </p:cNvPr>
          <p:cNvSpPr>
            <a:spLocks noGrp="1"/>
          </p:cNvSpPr>
          <p:nvPr>
            <p:ph sz="quarter" idx="23"/>
          </p:nvPr>
        </p:nvSpPr>
        <p:spPr>
          <a:xfrm>
            <a:off x="3361796" y="2822842"/>
            <a:ext cx="2586038" cy="3419269"/>
          </a:xfrm>
          <a:solidFill>
            <a:srgbClr val="F0F1F3"/>
          </a:solidFill>
          <a:ln>
            <a:noFill/>
          </a:ln>
          <a:effectLst/>
        </p:spPr>
        <p:txBody>
          <a:bodyPr tIns="914400" bIns="182880">
            <a:noAutofit/>
          </a:bodyPr>
          <a:lstStyle/>
          <a:p>
            <a:pPr marL="162000" indent="-162000">
              <a:spcBef>
                <a:spcPts val="0"/>
              </a:spcBef>
            </a:pPr>
            <a:r>
              <a:rPr lang="fr-FR" sz="1050" dirty="0"/>
              <a:t>Jusqu’à 200 h/an</a:t>
            </a:r>
          </a:p>
          <a:p>
            <a:pPr marL="162000" indent="-162000">
              <a:spcBef>
                <a:spcPts val="0"/>
              </a:spcBef>
            </a:pPr>
            <a:r>
              <a:rPr lang="fr-FR" sz="1050" dirty="0"/>
              <a:t>Monophasé</a:t>
            </a:r>
          </a:p>
          <a:p>
            <a:pPr marL="162000" indent="-162000">
              <a:spcBef>
                <a:spcPts val="0"/>
              </a:spcBef>
            </a:pPr>
            <a:r>
              <a:rPr lang="fr-FR" sz="1050" dirty="0"/>
              <a:t>Canon à mousse</a:t>
            </a:r>
          </a:p>
          <a:p>
            <a:pPr marL="162000" indent="-162000">
              <a:spcBef>
                <a:spcPts val="0"/>
              </a:spcBef>
            </a:pPr>
            <a:r>
              <a:rPr lang="fr-FR" sz="1050" dirty="0"/>
              <a:t>Moteur induction 2800 tr/min</a:t>
            </a:r>
          </a:p>
          <a:p>
            <a:pPr marL="162000" indent="-162000">
              <a:spcBef>
                <a:spcPts val="0"/>
              </a:spcBef>
            </a:pPr>
            <a:r>
              <a:rPr lang="fr-FR" sz="1050" dirty="0"/>
              <a:t>Pompe à 3 pistons</a:t>
            </a:r>
          </a:p>
          <a:p>
            <a:pPr marL="162000" indent="-162000">
              <a:spcBef>
                <a:spcPts val="0"/>
              </a:spcBef>
            </a:pPr>
            <a:r>
              <a:rPr lang="fr-FR" sz="1050" dirty="0"/>
              <a:t>Pistons en inox</a:t>
            </a:r>
          </a:p>
          <a:p>
            <a:pPr marL="162000" indent="-162000">
              <a:spcBef>
                <a:spcPts val="0"/>
              </a:spcBef>
            </a:pPr>
            <a:r>
              <a:rPr lang="fr-FR" sz="1050" dirty="0"/>
              <a:t>Marche/arrêt automatique direct</a:t>
            </a:r>
          </a:p>
          <a:p>
            <a:pPr marL="162000" indent="-162000">
              <a:spcBef>
                <a:spcPts val="0"/>
              </a:spcBef>
            </a:pPr>
            <a:r>
              <a:rPr lang="fr-FR" sz="1050" dirty="0"/>
              <a:t>Temp. d’entrée 60 °C (maxi – usage temporaire)</a:t>
            </a:r>
          </a:p>
          <a:p>
            <a:pPr marL="162000" indent="-162000">
              <a:spcBef>
                <a:spcPts val="0"/>
              </a:spcBef>
            </a:pPr>
            <a:r>
              <a:rPr lang="fr-FR" sz="1050" dirty="0"/>
              <a:t>Activation par la pression</a:t>
            </a:r>
          </a:p>
        </p:txBody>
      </p:sp>
      <p:sp>
        <p:nvSpPr>
          <p:cNvPr id="6" name="Content Placeholder 5">
            <a:extLst>
              <a:ext uri="{FF2B5EF4-FFF2-40B4-BE49-F238E27FC236}">
                <a16:creationId xmlns:a16="http://schemas.microsoft.com/office/drawing/2014/main" id="{224FE0BE-9FB1-E31C-4E6E-83269C15BDA8}"/>
              </a:ext>
            </a:extLst>
          </p:cNvPr>
          <p:cNvSpPr>
            <a:spLocks noGrp="1"/>
          </p:cNvSpPr>
          <p:nvPr>
            <p:ph sz="quarter" idx="25"/>
          </p:nvPr>
        </p:nvSpPr>
        <p:spPr>
          <a:xfrm>
            <a:off x="6244167" y="2822843"/>
            <a:ext cx="2586038" cy="3419975"/>
          </a:xfrm>
          <a:solidFill>
            <a:srgbClr val="F0F1F3"/>
          </a:solidFill>
          <a:effectLst/>
        </p:spPr>
        <p:txBody>
          <a:bodyPr tIns="914400" bIns="182880">
            <a:spAutoFit/>
          </a:bodyPr>
          <a:lstStyle/>
          <a:p>
            <a:pPr marL="162000" indent="-162000">
              <a:spcBef>
                <a:spcPts val="0"/>
              </a:spcBef>
            </a:pPr>
            <a:r>
              <a:rPr lang="fr-FR" sz="1050" dirty="0"/>
              <a:t>Jusqu’à 300 h/an</a:t>
            </a:r>
          </a:p>
          <a:p>
            <a:pPr marL="162000" indent="-162000">
              <a:spcBef>
                <a:spcPts val="0"/>
              </a:spcBef>
            </a:pPr>
            <a:r>
              <a:rPr lang="fr-FR" sz="1050" dirty="0"/>
              <a:t>Monophasé et triphasé</a:t>
            </a:r>
          </a:p>
          <a:p>
            <a:pPr marL="162000" indent="-162000">
              <a:spcBef>
                <a:spcPts val="0"/>
              </a:spcBef>
            </a:pPr>
            <a:r>
              <a:rPr lang="fr-FR" sz="1050" dirty="0"/>
              <a:t>Canon à mousse</a:t>
            </a:r>
          </a:p>
          <a:p>
            <a:pPr marL="162000" indent="-162000">
              <a:spcBef>
                <a:spcPts val="0"/>
              </a:spcBef>
            </a:pPr>
            <a:r>
              <a:rPr lang="fr-FR" sz="1050" dirty="0"/>
              <a:t>Moteur induction 2800 tr/min</a:t>
            </a:r>
          </a:p>
          <a:p>
            <a:pPr marL="162000" indent="-162000">
              <a:spcBef>
                <a:spcPts val="0"/>
              </a:spcBef>
            </a:pPr>
            <a:r>
              <a:rPr lang="fr-FR" sz="1050" dirty="0"/>
              <a:t>Pompe à 3 pistons</a:t>
            </a:r>
          </a:p>
          <a:p>
            <a:pPr marL="162000" indent="-162000">
              <a:spcBef>
                <a:spcPts val="0"/>
              </a:spcBef>
            </a:pPr>
            <a:r>
              <a:rPr lang="fr-FR" sz="1050" dirty="0"/>
              <a:t>Pistons en inox</a:t>
            </a:r>
          </a:p>
          <a:p>
            <a:pPr marL="162000" indent="-162000">
              <a:spcBef>
                <a:spcPts val="0"/>
              </a:spcBef>
            </a:pPr>
            <a:r>
              <a:rPr lang="fr-FR" sz="1050" dirty="0"/>
              <a:t>Marche/arrêt automatique direct</a:t>
            </a:r>
          </a:p>
          <a:p>
            <a:pPr marL="162000" indent="-162000">
              <a:spcBef>
                <a:spcPts val="0"/>
              </a:spcBef>
            </a:pPr>
            <a:r>
              <a:rPr lang="fr-FR" sz="1050" dirty="0"/>
              <a:t>Temp. d’entrée 60 °C (maxi – usage temporaire)</a:t>
            </a:r>
          </a:p>
          <a:p>
            <a:pPr marL="162000" indent="-162000">
              <a:spcBef>
                <a:spcPts val="0"/>
              </a:spcBef>
            </a:pPr>
            <a:r>
              <a:rPr lang="fr-FR" sz="1050" dirty="0"/>
              <a:t>Réservoir d’huile de pompe</a:t>
            </a:r>
          </a:p>
          <a:p>
            <a:pPr marL="162000" indent="-162000">
              <a:spcBef>
                <a:spcPts val="0"/>
              </a:spcBef>
            </a:pPr>
            <a:r>
              <a:rPr lang="fr-FR" sz="1050" dirty="0"/>
              <a:t>Support pour pistolet</a:t>
            </a:r>
          </a:p>
          <a:p>
            <a:pPr marL="162000" indent="-162000">
              <a:spcBef>
                <a:spcPts val="0"/>
              </a:spcBef>
            </a:pPr>
            <a:r>
              <a:rPr lang="fr-FR" sz="1050" dirty="0"/>
              <a:t>Activation par la pression</a:t>
            </a:r>
          </a:p>
        </p:txBody>
      </p:sp>
      <p:sp>
        <p:nvSpPr>
          <p:cNvPr id="8" name="Content Placeholder 7">
            <a:extLst>
              <a:ext uri="{FF2B5EF4-FFF2-40B4-BE49-F238E27FC236}">
                <a16:creationId xmlns:a16="http://schemas.microsoft.com/office/drawing/2014/main" id="{FF7AA69F-08F4-34A1-253F-9137A2393CDE}"/>
              </a:ext>
            </a:extLst>
          </p:cNvPr>
          <p:cNvSpPr>
            <a:spLocks noGrp="1"/>
          </p:cNvSpPr>
          <p:nvPr>
            <p:ph sz="quarter" idx="27"/>
          </p:nvPr>
        </p:nvSpPr>
        <p:spPr>
          <a:xfrm>
            <a:off x="9126537" y="2822843"/>
            <a:ext cx="2586038" cy="3613874"/>
          </a:xfrm>
          <a:solidFill>
            <a:srgbClr val="F0F1F3"/>
          </a:solidFill>
          <a:effectLst/>
        </p:spPr>
        <p:txBody>
          <a:bodyPr wrap="square" tIns="914400" bIns="182880">
            <a:spAutoFit/>
          </a:bodyPr>
          <a:lstStyle/>
          <a:p>
            <a:pPr marL="162000" indent="-162000">
              <a:spcBef>
                <a:spcPts val="0"/>
              </a:spcBef>
            </a:pPr>
            <a:r>
              <a:rPr lang="fr-FR" sz="1050" dirty="0"/>
              <a:t>Jusqu’à 400 h/an</a:t>
            </a:r>
          </a:p>
          <a:p>
            <a:pPr marL="162000" indent="-162000">
              <a:spcBef>
                <a:spcPts val="0"/>
              </a:spcBef>
            </a:pPr>
            <a:r>
              <a:rPr lang="fr-FR" sz="1050" dirty="0"/>
              <a:t>Monophasé et triphasé</a:t>
            </a:r>
          </a:p>
          <a:p>
            <a:pPr marL="162000" indent="-162000">
              <a:spcBef>
                <a:spcPts val="0"/>
              </a:spcBef>
            </a:pPr>
            <a:r>
              <a:rPr lang="fr-FR" sz="1050" dirty="0"/>
              <a:t>Canon à mousse</a:t>
            </a:r>
          </a:p>
          <a:p>
            <a:pPr marL="162000" indent="-162000">
              <a:spcBef>
                <a:spcPts val="0"/>
              </a:spcBef>
            </a:pPr>
            <a:r>
              <a:rPr lang="fr-FR" sz="1050" dirty="0"/>
              <a:t>Moteur induction 4 pôles 1450 tr/min</a:t>
            </a:r>
          </a:p>
          <a:p>
            <a:pPr marL="162000" indent="-162000">
              <a:spcBef>
                <a:spcPts val="0"/>
              </a:spcBef>
            </a:pPr>
            <a:r>
              <a:rPr lang="fr-FR" sz="1050" dirty="0"/>
              <a:t>Pompe à 3 pistons</a:t>
            </a:r>
          </a:p>
          <a:p>
            <a:pPr marL="162000" indent="-162000">
              <a:spcBef>
                <a:spcPts val="0"/>
              </a:spcBef>
            </a:pPr>
            <a:r>
              <a:rPr lang="fr-FR" sz="1050" dirty="0"/>
              <a:t>Pistons en céramique (traitement)</a:t>
            </a:r>
          </a:p>
          <a:p>
            <a:pPr marL="162000" indent="-162000">
              <a:spcBef>
                <a:spcPts val="0"/>
              </a:spcBef>
            </a:pPr>
            <a:r>
              <a:rPr lang="fr-FR" sz="1050" dirty="0"/>
              <a:t>Marche/arrêt automatique direct</a:t>
            </a:r>
          </a:p>
          <a:p>
            <a:pPr marL="162000" indent="-162000">
              <a:spcBef>
                <a:spcPts val="0"/>
              </a:spcBef>
            </a:pPr>
            <a:r>
              <a:rPr lang="fr-FR" sz="1050" dirty="0"/>
              <a:t>Temp. d’entrée 60 °C (maxi – usage temporaire)</a:t>
            </a:r>
          </a:p>
          <a:p>
            <a:pPr marL="162000" indent="-162000">
              <a:spcBef>
                <a:spcPts val="0"/>
              </a:spcBef>
            </a:pPr>
            <a:r>
              <a:rPr lang="fr-FR" sz="1050" dirty="0"/>
              <a:t>Réservoir d’huile de pompe</a:t>
            </a:r>
          </a:p>
          <a:p>
            <a:pPr marL="162000" indent="-162000">
              <a:spcBef>
                <a:spcPts val="0"/>
              </a:spcBef>
            </a:pPr>
            <a:r>
              <a:rPr lang="fr-FR" sz="1050" dirty="0"/>
              <a:t>Support pour pistolet</a:t>
            </a:r>
          </a:p>
          <a:p>
            <a:pPr marL="162000" indent="-162000">
              <a:spcBef>
                <a:spcPts val="0"/>
              </a:spcBef>
            </a:pPr>
            <a:r>
              <a:rPr lang="fr-FR" sz="1050" dirty="0"/>
              <a:t>Activation par la pression</a:t>
            </a:r>
          </a:p>
        </p:txBody>
      </p:sp>
      <p:sp>
        <p:nvSpPr>
          <p:cNvPr id="2" name="Content Placeholder 1">
            <a:extLst>
              <a:ext uri="{FF2B5EF4-FFF2-40B4-BE49-F238E27FC236}">
                <a16:creationId xmlns:a16="http://schemas.microsoft.com/office/drawing/2014/main" id="{E5957676-273B-A742-5D99-3B89ECB9694A}"/>
              </a:ext>
            </a:extLst>
          </p:cNvPr>
          <p:cNvSpPr>
            <a:spLocks noGrp="1"/>
          </p:cNvSpPr>
          <p:nvPr>
            <p:ph sz="quarter" idx="18"/>
          </p:nvPr>
        </p:nvSpPr>
        <p:spPr>
          <a:xfrm>
            <a:off x="479425" y="2822843"/>
            <a:ext cx="2586038" cy="3419268"/>
          </a:xfrm>
          <a:solidFill>
            <a:srgbClr val="F0F1F3"/>
          </a:solidFill>
          <a:ln>
            <a:noFill/>
          </a:ln>
          <a:effectLst/>
        </p:spPr>
        <p:txBody>
          <a:bodyPr tIns="914400" bIns="182880">
            <a:noAutofit/>
          </a:bodyPr>
          <a:lstStyle/>
          <a:p>
            <a:pPr marL="162000" indent="-162000">
              <a:spcBef>
                <a:spcPts val="0"/>
              </a:spcBef>
            </a:pPr>
            <a:r>
              <a:rPr lang="fr-FR" sz="1050" dirty="0"/>
              <a:t>Jusqu’à 100 h/an</a:t>
            </a:r>
          </a:p>
          <a:p>
            <a:pPr marL="162000" indent="-162000">
              <a:spcBef>
                <a:spcPts val="0"/>
              </a:spcBef>
            </a:pPr>
            <a:r>
              <a:rPr lang="fr-FR" sz="1050" dirty="0"/>
              <a:t>Monophasé</a:t>
            </a:r>
          </a:p>
          <a:p>
            <a:pPr marL="162000" indent="-162000">
              <a:spcBef>
                <a:spcPts val="0"/>
              </a:spcBef>
            </a:pPr>
            <a:r>
              <a:rPr lang="fr-FR" sz="1050" dirty="0"/>
              <a:t>Moteur induction 2800 tr/min</a:t>
            </a:r>
          </a:p>
          <a:p>
            <a:pPr marL="162000" indent="-162000">
              <a:spcBef>
                <a:spcPts val="0"/>
              </a:spcBef>
            </a:pPr>
            <a:r>
              <a:rPr lang="fr-FR" sz="1050" dirty="0"/>
              <a:t>Pompe à 3 pistons</a:t>
            </a:r>
          </a:p>
          <a:p>
            <a:pPr marL="162000" indent="-162000">
              <a:spcBef>
                <a:spcPts val="0"/>
              </a:spcBef>
            </a:pPr>
            <a:r>
              <a:rPr lang="fr-FR" sz="1050" dirty="0"/>
              <a:t>Pistons en inox</a:t>
            </a:r>
          </a:p>
          <a:p>
            <a:pPr marL="162000" indent="-162000">
              <a:spcBef>
                <a:spcPts val="0"/>
              </a:spcBef>
            </a:pPr>
            <a:r>
              <a:rPr lang="fr-FR" sz="1050" dirty="0"/>
              <a:t>Marche/arrêt automatique direct</a:t>
            </a:r>
          </a:p>
          <a:p>
            <a:pPr marL="162000" indent="-162000">
              <a:spcBef>
                <a:spcPts val="0"/>
              </a:spcBef>
            </a:pPr>
            <a:r>
              <a:rPr lang="fr-FR" sz="1050" dirty="0"/>
              <a:t>Temp. d’entrée 40 °C (maxi - usage temporaire)</a:t>
            </a:r>
          </a:p>
          <a:p>
            <a:pPr marL="162000" indent="-162000">
              <a:spcBef>
                <a:spcPts val="0"/>
              </a:spcBef>
            </a:pPr>
            <a:r>
              <a:rPr lang="fr-FR" sz="1050" dirty="0"/>
              <a:t>Activation par la pression</a:t>
            </a:r>
          </a:p>
        </p:txBody>
      </p:sp>
      <p:sp>
        <p:nvSpPr>
          <p:cNvPr id="3" name="Text Placeholder 2">
            <a:extLst>
              <a:ext uri="{FF2B5EF4-FFF2-40B4-BE49-F238E27FC236}">
                <a16:creationId xmlns:a16="http://schemas.microsoft.com/office/drawing/2014/main" id="{CF459E6A-0178-1489-28D1-E447CFD478DB}"/>
              </a:ext>
            </a:extLst>
          </p:cNvPr>
          <p:cNvSpPr>
            <a:spLocks noGrp="1"/>
          </p:cNvSpPr>
          <p:nvPr>
            <p:ph type="body" sz="quarter" idx="13"/>
          </p:nvPr>
        </p:nvSpPr>
        <p:spPr>
          <a:xfrm>
            <a:off x="479425" y="3168640"/>
            <a:ext cx="1213126" cy="642227"/>
          </a:xfrm>
        </p:spPr>
        <p:txBody>
          <a:bodyPr wrap="square" tIns="182880" bIns="182880">
            <a:spAutoFit/>
          </a:bodyPr>
          <a:lstStyle/>
          <a:p>
            <a:r>
              <a:rPr lang="en-US" sz="1600" spc="20"/>
              <a:t>MC1C</a:t>
            </a:r>
          </a:p>
        </p:txBody>
      </p:sp>
      <p:sp>
        <p:nvSpPr>
          <p:cNvPr id="5" name="Text Placeholder 4">
            <a:extLst>
              <a:ext uri="{FF2B5EF4-FFF2-40B4-BE49-F238E27FC236}">
                <a16:creationId xmlns:a16="http://schemas.microsoft.com/office/drawing/2014/main" id="{C114B921-B02D-A383-F486-760E88A73440}"/>
              </a:ext>
            </a:extLst>
          </p:cNvPr>
          <p:cNvSpPr>
            <a:spLocks noGrp="1"/>
          </p:cNvSpPr>
          <p:nvPr>
            <p:ph type="body" sz="quarter" idx="24"/>
          </p:nvPr>
        </p:nvSpPr>
        <p:spPr>
          <a:xfrm>
            <a:off x="3361796" y="3168640"/>
            <a:ext cx="1213126" cy="642227"/>
          </a:xfrm>
        </p:spPr>
        <p:txBody>
          <a:bodyPr wrap="square" tIns="182880" bIns="182880">
            <a:spAutoFit/>
          </a:bodyPr>
          <a:lstStyle/>
          <a:p>
            <a:r>
              <a:rPr lang="en-US" sz="1600" spc="20"/>
              <a:t>MC2C</a:t>
            </a:r>
          </a:p>
        </p:txBody>
      </p:sp>
      <p:sp>
        <p:nvSpPr>
          <p:cNvPr id="7" name="Text Placeholder 6">
            <a:extLst>
              <a:ext uri="{FF2B5EF4-FFF2-40B4-BE49-F238E27FC236}">
                <a16:creationId xmlns:a16="http://schemas.microsoft.com/office/drawing/2014/main" id="{1DA54061-049B-F30B-B2C0-831EFDD2E92B}"/>
              </a:ext>
            </a:extLst>
          </p:cNvPr>
          <p:cNvSpPr>
            <a:spLocks noGrp="1"/>
          </p:cNvSpPr>
          <p:nvPr>
            <p:ph type="body" sz="quarter" idx="26"/>
          </p:nvPr>
        </p:nvSpPr>
        <p:spPr>
          <a:xfrm>
            <a:off x="6244167" y="3168640"/>
            <a:ext cx="1213126" cy="642227"/>
          </a:xfrm>
        </p:spPr>
        <p:txBody>
          <a:bodyPr wrap="square" tIns="182880" bIns="182880">
            <a:spAutoFit/>
          </a:bodyPr>
          <a:lstStyle/>
          <a:p>
            <a:r>
              <a:rPr lang="en-US" sz="1600" spc="20" dirty="0">
                <a:solidFill>
                  <a:schemeClr val="tx1"/>
                </a:solidFill>
              </a:rPr>
              <a:t>MC 3C</a:t>
            </a:r>
          </a:p>
        </p:txBody>
      </p:sp>
      <p:sp>
        <p:nvSpPr>
          <p:cNvPr id="9" name="Text Placeholder 8">
            <a:extLst>
              <a:ext uri="{FF2B5EF4-FFF2-40B4-BE49-F238E27FC236}">
                <a16:creationId xmlns:a16="http://schemas.microsoft.com/office/drawing/2014/main" id="{7A7BA1E8-30FF-9F90-8B1A-FBC31A1732AC}"/>
              </a:ext>
            </a:extLst>
          </p:cNvPr>
          <p:cNvSpPr>
            <a:spLocks noGrp="1"/>
          </p:cNvSpPr>
          <p:nvPr>
            <p:ph type="body" sz="quarter" idx="28"/>
          </p:nvPr>
        </p:nvSpPr>
        <p:spPr>
          <a:xfrm>
            <a:off x="9126537" y="3168640"/>
            <a:ext cx="1213126" cy="642227"/>
          </a:xfrm>
        </p:spPr>
        <p:txBody>
          <a:bodyPr wrap="square" tIns="182880" bIns="182880">
            <a:spAutoFit/>
          </a:bodyPr>
          <a:lstStyle/>
          <a:p>
            <a:r>
              <a:rPr lang="en-US" sz="1600" spc="20" dirty="0">
                <a:solidFill>
                  <a:schemeClr val="tx1"/>
                </a:solidFill>
              </a:rPr>
              <a:t>MC 4M</a:t>
            </a:r>
          </a:p>
        </p:txBody>
      </p:sp>
      <p:sp>
        <p:nvSpPr>
          <p:cNvPr id="11" name="Slide Number Placeholder 10">
            <a:extLst>
              <a:ext uri="{FF2B5EF4-FFF2-40B4-BE49-F238E27FC236}">
                <a16:creationId xmlns:a16="http://schemas.microsoft.com/office/drawing/2014/main" id="{8F486F32-BF03-509A-DADA-A428EE601853}"/>
              </a:ext>
            </a:extLst>
          </p:cNvPr>
          <p:cNvSpPr>
            <a:spLocks noGrp="1"/>
          </p:cNvSpPr>
          <p:nvPr>
            <p:ph type="sldNum" sz="quarter" idx="31"/>
          </p:nvPr>
        </p:nvSpPr>
        <p:spPr/>
        <p:txBody>
          <a:bodyPr/>
          <a:lstStyle/>
          <a:p>
            <a:fld id="{6C385236-B7BA-4938-9EA6-6DEC8CA653D7}" type="slidenum">
              <a:rPr lang="en-US" smtClean="0"/>
              <a:pPr/>
              <a:t>9</a:t>
            </a:fld>
            <a:endParaRPr lang="en-US"/>
          </a:p>
        </p:txBody>
      </p:sp>
      <p:sp>
        <p:nvSpPr>
          <p:cNvPr id="12" name="Text Placeholder 11">
            <a:extLst>
              <a:ext uri="{FF2B5EF4-FFF2-40B4-BE49-F238E27FC236}">
                <a16:creationId xmlns:a16="http://schemas.microsoft.com/office/drawing/2014/main" id="{F967ED7D-6BD0-DD60-486A-008F49456D81}"/>
              </a:ext>
            </a:extLst>
          </p:cNvPr>
          <p:cNvSpPr>
            <a:spLocks noGrp="1"/>
          </p:cNvSpPr>
          <p:nvPr>
            <p:ph type="body" sz="quarter" idx="14"/>
          </p:nvPr>
        </p:nvSpPr>
        <p:spPr/>
        <p:txBody>
          <a:bodyPr/>
          <a:lstStyle/>
          <a:p>
            <a:r>
              <a:rPr lang="fr-FR"/>
              <a:t>Quel produit convient le mieux à quelle utilisation ? </a:t>
            </a:r>
          </a:p>
        </p:txBody>
      </p:sp>
      <p:sp>
        <p:nvSpPr>
          <p:cNvPr id="13" name="Title 12">
            <a:extLst>
              <a:ext uri="{FF2B5EF4-FFF2-40B4-BE49-F238E27FC236}">
                <a16:creationId xmlns:a16="http://schemas.microsoft.com/office/drawing/2014/main" id="{092427EF-7AC8-503A-F482-B673283644AF}"/>
              </a:ext>
            </a:extLst>
          </p:cNvPr>
          <p:cNvSpPr>
            <a:spLocks noGrp="1"/>
          </p:cNvSpPr>
          <p:nvPr>
            <p:ph type="title"/>
          </p:nvPr>
        </p:nvSpPr>
        <p:spPr/>
        <p:txBody>
          <a:bodyPr/>
          <a:lstStyle/>
          <a:p>
            <a:r>
              <a:rPr lang="fr-FR" dirty="0"/>
              <a:t>Nettoyeurs haute pression Compact/Medium</a:t>
            </a:r>
            <a:endParaRPr lang="en-US" dirty="0"/>
          </a:p>
        </p:txBody>
      </p:sp>
      <p:pic>
        <p:nvPicPr>
          <p:cNvPr id="23" name="Picture 22">
            <a:extLst>
              <a:ext uri="{FF2B5EF4-FFF2-40B4-BE49-F238E27FC236}">
                <a16:creationId xmlns:a16="http://schemas.microsoft.com/office/drawing/2014/main" id="{C0DAAB27-A11B-8875-5845-E07F9BD36D9B}"/>
              </a:ext>
            </a:extLst>
          </p:cNvPr>
          <p:cNvPicPr>
            <a:picLocks noChangeAspect="1"/>
          </p:cNvPicPr>
          <p:nvPr/>
        </p:nvPicPr>
        <p:blipFill>
          <a:blip r:embed="rId2" cstate="hqprint">
            <a:extLst>
              <a:ext uri="{28A0092B-C50C-407E-A947-70E740481C1C}">
                <a14:useLocalDpi xmlns:a14="http://schemas.microsoft.com/office/drawing/2010/main"/>
              </a:ext>
            </a:extLst>
          </a:blip>
          <a:srcRect/>
          <a:stretch/>
        </p:blipFill>
        <p:spPr>
          <a:xfrm>
            <a:off x="4120199" y="1194502"/>
            <a:ext cx="1069233" cy="2320307"/>
          </a:xfrm>
          <a:prstGeom prst="rect">
            <a:avLst/>
          </a:prstGeom>
        </p:spPr>
      </p:pic>
      <p:pic>
        <p:nvPicPr>
          <p:cNvPr id="30" name="Picture 29">
            <a:extLst>
              <a:ext uri="{FF2B5EF4-FFF2-40B4-BE49-F238E27FC236}">
                <a16:creationId xmlns:a16="http://schemas.microsoft.com/office/drawing/2014/main" id="{9C1C121B-5E19-4A55-EF4A-B3DCC8FD4A09}"/>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1037673" y="1429284"/>
            <a:ext cx="1469543" cy="2184678"/>
          </a:xfrm>
          <a:prstGeom prst="rect">
            <a:avLst/>
          </a:prstGeom>
        </p:spPr>
      </p:pic>
      <p:pic>
        <p:nvPicPr>
          <p:cNvPr id="31" name="Picture 30">
            <a:extLst>
              <a:ext uri="{FF2B5EF4-FFF2-40B4-BE49-F238E27FC236}">
                <a16:creationId xmlns:a16="http://schemas.microsoft.com/office/drawing/2014/main" id="{D3F0308C-1501-791F-225C-8C8E597AFA99}"/>
              </a:ext>
            </a:extLst>
          </p:cNvPr>
          <p:cNvPicPr>
            <a:picLocks noChangeAspect="1"/>
          </p:cNvPicPr>
          <p:nvPr/>
        </p:nvPicPr>
        <p:blipFill>
          <a:blip r:embed="rId4" cstate="hqprint">
            <a:extLst>
              <a:ext uri="{28A0092B-C50C-407E-A947-70E740481C1C}">
                <a14:useLocalDpi xmlns:a14="http://schemas.microsoft.com/office/drawing/2010/main"/>
              </a:ext>
            </a:extLst>
          </a:blip>
          <a:srcRect/>
          <a:stretch/>
        </p:blipFill>
        <p:spPr>
          <a:xfrm>
            <a:off x="9800985" y="1732522"/>
            <a:ext cx="1237141" cy="1652496"/>
          </a:xfrm>
          <a:prstGeom prst="rect">
            <a:avLst/>
          </a:prstGeom>
        </p:spPr>
      </p:pic>
      <p:pic>
        <p:nvPicPr>
          <p:cNvPr id="16" name="Picture 15">
            <a:extLst>
              <a:ext uri="{FF2B5EF4-FFF2-40B4-BE49-F238E27FC236}">
                <a16:creationId xmlns:a16="http://schemas.microsoft.com/office/drawing/2014/main" id="{598F5779-97E7-7080-67ED-BADD0B2C0FD9}"/>
              </a:ext>
            </a:extLst>
          </p:cNvPr>
          <p:cNvPicPr>
            <a:picLocks noChangeAspect="1"/>
          </p:cNvPicPr>
          <p:nvPr/>
        </p:nvPicPr>
        <p:blipFill>
          <a:blip r:embed="rId5" cstate="hqprint">
            <a:extLst>
              <a:ext uri="{28A0092B-C50C-407E-A947-70E740481C1C}">
                <a14:useLocalDpi xmlns:a14="http://schemas.microsoft.com/office/drawing/2010/main"/>
              </a:ext>
            </a:extLst>
          </a:blip>
          <a:srcRect/>
          <a:stretch/>
        </p:blipFill>
        <p:spPr>
          <a:xfrm>
            <a:off x="6836957" y="1398137"/>
            <a:ext cx="1488179" cy="2153513"/>
          </a:xfrm>
          <a:prstGeom prst="rect">
            <a:avLst/>
          </a:prstGeom>
        </p:spPr>
      </p:pic>
    </p:spTree>
    <p:extLst>
      <p:ext uri="{BB962C8B-B14F-4D97-AF65-F5344CB8AC3E}">
        <p14:creationId xmlns:p14="http://schemas.microsoft.com/office/powerpoint/2010/main" val="128618507"/>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Nilfisk Toolbox_Standard_4-3">
  <a:themeElements>
    <a:clrScheme name="Nilfisk Color-theme">
      <a:dk1>
        <a:srgbClr val="28313F"/>
      </a:dk1>
      <a:lt1>
        <a:srgbClr val="FFFFFF"/>
      </a:lt1>
      <a:dk2>
        <a:srgbClr val="8997A4"/>
      </a:dk2>
      <a:lt2>
        <a:srgbClr val="B3BBC5"/>
      </a:lt2>
      <a:accent1>
        <a:srgbClr val="6194AA"/>
      </a:accent1>
      <a:accent2>
        <a:srgbClr val="2496BE"/>
      </a:accent2>
      <a:accent3>
        <a:srgbClr val="38AFD9"/>
      </a:accent3>
      <a:accent4>
        <a:srgbClr val="38A8B4"/>
      </a:accent4>
      <a:accent5>
        <a:srgbClr val="68C18B"/>
      </a:accent5>
      <a:accent6>
        <a:srgbClr val="F47358"/>
      </a:accent6>
      <a:hlink>
        <a:srgbClr val="38AFD9"/>
      </a:hlink>
      <a:folHlink>
        <a:srgbClr val="38AFD9"/>
      </a:folHlink>
    </a:clrScheme>
    <a:fontScheme name="Nilfisk">
      <a:majorFont>
        <a:latin typeface="Roboto Bold"/>
        <a:ea typeface=""/>
        <a:cs typeface=""/>
      </a:majorFont>
      <a:minorFont>
        <a:latin typeface="Robo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ctr"/>
      <a:lstStyle>
        <a:defPPr algn="ctr">
          <a:defRPr sz="200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a:defPPr>
      </a:lstStyle>
    </a:txDef>
  </a:objectDefaults>
  <a:extraClrSchemeLst/>
  <a:extLst>
    <a:ext uri="{05A4C25C-085E-4340-85A3-A5531E510DB2}">
      <thm15:themeFamily xmlns:thm15="http://schemas.microsoft.com/office/thememl/2012/main" name="Updated PowerPoint template 07-03-2022" id="{9E190E2A-A7A5-4E87-8010-778499B664C6}" vid="{A3FD54EC-67ED-411F-96C2-E7386872FA9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E48FAF6C6CEAD46A91F15DEE11F177C" ma:contentTypeVersion="18" ma:contentTypeDescription="Create a new document." ma:contentTypeScope="" ma:versionID="079f4d7e213a3e7781131efb310ad14d">
  <xsd:schema xmlns:xsd="http://www.w3.org/2001/XMLSchema" xmlns:xs="http://www.w3.org/2001/XMLSchema" xmlns:p="http://schemas.microsoft.com/office/2006/metadata/properties" xmlns:ns2="d05c595e-b9fb-43e6-a954-ec77889a492b" xmlns:ns3="796424da-8f7d-4856-96a0-f041bea846f3" targetNamespace="http://schemas.microsoft.com/office/2006/metadata/properties" ma:root="true" ma:fieldsID="4bac4ee01228f998fae27906e009cbae" ns2:_="" ns3:_="">
    <xsd:import namespace="d05c595e-b9fb-43e6-a954-ec77889a492b"/>
    <xsd:import namespace="796424da-8f7d-4856-96a0-f041bea846f3"/>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05c595e-b9fb-43e6-a954-ec77889a492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f4d3e637-ff8d-4400-8b4f-c20cae65defd"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96424da-8f7d-4856-96a0-f041bea846f3"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427034a4-6e8a-4531-a17b-fcf18ee1464e}" ma:internalName="TaxCatchAll" ma:showField="CatchAllData" ma:web="796424da-8f7d-4856-96a0-f041bea846f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796424da-8f7d-4856-96a0-f041bea846f3" xsi:nil="true"/>
    <lcf76f155ced4ddcb4097134ff3c332f xmlns="d05c595e-b9fb-43e6-a954-ec77889a492b">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44A1184-7CB1-44F0-92DA-03EDE863EEDD}"/>
</file>

<file path=customXml/itemProps2.xml><?xml version="1.0" encoding="utf-8"?>
<ds:datastoreItem xmlns:ds="http://schemas.openxmlformats.org/officeDocument/2006/customXml" ds:itemID="{08D9CF25-2968-4E35-9D7F-AFFFC6CD9F65}">
  <ds:schemaRefs>
    <ds:schemaRef ds:uri="http://schemas.microsoft.com/sharepoint/v3/contenttype/forms"/>
  </ds:schemaRefs>
</ds:datastoreItem>
</file>

<file path=customXml/itemProps3.xml><?xml version="1.0" encoding="utf-8"?>
<ds:datastoreItem xmlns:ds="http://schemas.openxmlformats.org/officeDocument/2006/customXml" ds:itemID="{2035D97F-54F6-4139-90B1-4BC360E16E53}">
  <ds:schemaRefs>
    <ds:schemaRef ds:uri="a51901c0-0402-4d12-9849-aea77cadd7ee"/>
    <ds:schemaRef ds:uri="http://schemas.microsoft.com/office/2006/metadata/properties"/>
    <ds:schemaRef ds:uri="http://schemas.microsoft.com/office/2006/documentManagement/types"/>
    <ds:schemaRef ds:uri="http://purl.org/dc/terms/"/>
    <ds:schemaRef ds:uri="http://www.w3.org/XML/1998/namespace"/>
    <ds:schemaRef ds:uri="http://schemas.microsoft.com/office/infopath/2007/PartnerControls"/>
    <ds:schemaRef ds:uri="6957957d-4a92-4580-a2cf-b69d4e975ccd"/>
    <ds:schemaRef ds:uri="http://purl.org/dc/dcmitype/"/>
    <ds:schemaRef ds:uri="http://schemas.openxmlformats.org/package/2006/metadata/core-properties"/>
    <ds:schemaRef ds:uri="4CFF4DF0-C362-4CE3-BC8D-D55629784E08"/>
    <ds:schemaRef ds:uri="1b808c17-2139-49cd-a317-8fc80a969d6a"/>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blank</Template>
  <TotalTime>1188</TotalTime>
  <Words>2703</Words>
  <Application>Microsoft Office PowerPoint</Application>
  <PresentationFormat>Grand écran</PresentationFormat>
  <Paragraphs>692</Paragraphs>
  <Slides>30</Slides>
  <Notes>9</Notes>
  <HiddenSlides>0</HiddenSlides>
  <MMClips>0</MMClips>
  <ScaleCrop>false</ScaleCrop>
  <HeadingPairs>
    <vt:vector size="8" baseType="variant">
      <vt:variant>
        <vt:lpstr>Polices utilisées</vt:lpstr>
      </vt:variant>
      <vt:variant>
        <vt:i4>7</vt:i4>
      </vt:variant>
      <vt:variant>
        <vt:lpstr>Thème</vt:lpstr>
      </vt:variant>
      <vt:variant>
        <vt:i4>1</vt:i4>
      </vt:variant>
      <vt:variant>
        <vt:lpstr>Serveurs OLE incorporés</vt:lpstr>
      </vt:variant>
      <vt:variant>
        <vt:i4>1</vt:i4>
      </vt:variant>
      <vt:variant>
        <vt:lpstr>Titres des diapositives</vt:lpstr>
      </vt:variant>
      <vt:variant>
        <vt:i4>30</vt:i4>
      </vt:variant>
    </vt:vector>
  </HeadingPairs>
  <TitlesOfParts>
    <vt:vector size="39" baseType="lpstr">
      <vt:lpstr>Arial</vt:lpstr>
      <vt:lpstr>Calibri</vt:lpstr>
      <vt:lpstr>Courier New</vt:lpstr>
      <vt:lpstr>Roboto Black</vt:lpstr>
      <vt:lpstr>Roboto Bold</vt:lpstr>
      <vt:lpstr>Roboto Light</vt:lpstr>
      <vt:lpstr>Roboto Light italic</vt:lpstr>
      <vt:lpstr>Nilfisk Toolbox_Standard_4-3</vt:lpstr>
      <vt:lpstr>think-cell Slide</vt:lpstr>
      <vt:lpstr>Nettoyeurs Haute Pression MC1C et MC2C</vt:lpstr>
      <vt:lpstr>Contenu </vt:lpstr>
      <vt:lpstr>1</vt:lpstr>
      <vt:lpstr>Contexte </vt:lpstr>
      <vt:lpstr>MC1C Avantages du produit </vt:lpstr>
      <vt:lpstr>MC2C Avantages du produit </vt:lpstr>
      <vt:lpstr>MC2C</vt:lpstr>
      <vt:lpstr>Variantes du produit </vt:lpstr>
      <vt:lpstr>Nettoyeurs haute pression Compact/Medium</vt:lpstr>
      <vt:lpstr>2</vt:lpstr>
      <vt:lpstr>Segments</vt:lpstr>
      <vt:lpstr>Principaux domaines d’application </vt:lpstr>
      <vt:lpstr>Segments et applications</vt:lpstr>
      <vt:lpstr>Segments et applications</vt:lpstr>
      <vt:lpstr>Segments et applications</vt:lpstr>
      <vt:lpstr>Segments et applications</vt:lpstr>
      <vt:lpstr>3</vt:lpstr>
      <vt:lpstr>Caractéristiques techniques </vt:lpstr>
      <vt:lpstr>Fonctionnalités</vt:lpstr>
      <vt:lpstr>4</vt:lpstr>
      <vt:lpstr>Accessoires</vt:lpstr>
      <vt:lpstr>5</vt:lpstr>
      <vt:lpstr>MC1C – caractéristiques, avantages et bénéfices </vt:lpstr>
      <vt:lpstr>MC1C – caractéristiques, avantages et bénéfices </vt:lpstr>
      <vt:lpstr>MC1C – caractéristiques, avantages et bénéfices </vt:lpstr>
      <vt:lpstr>MC1C – caractéristiques, avantages et bénéfices </vt:lpstr>
      <vt:lpstr>MC2C – caractéristiques, avantages et bénéfices </vt:lpstr>
      <vt:lpstr>MC2C – caractéristiques, avantages et bénéfices </vt:lpstr>
      <vt:lpstr>MC2C – caractéristiques, avantages et bénéfices </vt:lpstr>
      <vt:lpstr>MC2C – caractéristiques, avantages et bénéfices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Insert your presentation title here</dc:title>
  <dc:creator>Marzena Hensel</dc:creator>
  <cp:lastModifiedBy>Christophe Mouty</cp:lastModifiedBy>
  <cp:revision>200</cp:revision>
  <dcterms:created xsi:type="dcterms:W3CDTF">2022-08-08T12:28:10Z</dcterms:created>
  <dcterms:modified xsi:type="dcterms:W3CDTF">2024-10-14T16:08:42Z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2578482</vt:lpwstr>
  </property>
  <property fmtid="{D5CDD505-2E9C-101B-9397-08002B2CF9AE}" pid="3" name="NXPowerLiteSettings">
    <vt:lpwstr>A74006B004C800</vt:lpwstr>
  </property>
  <property fmtid="{D5CDD505-2E9C-101B-9397-08002B2CF9AE}" pid="4" name="NXPowerLiteVersion">
    <vt:lpwstr>D5.0.2</vt:lpwstr>
  </property>
  <property fmtid="{D5CDD505-2E9C-101B-9397-08002B2CF9AE}" pid="5" name="ContentTypeId">
    <vt:lpwstr>0x0101004E48FAF6C6CEAD46A91F15DEE11F177C</vt:lpwstr>
  </property>
  <property fmtid="{D5CDD505-2E9C-101B-9397-08002B2CF9AE}" pid="6" name="MSIP_Label_8af657d4-2045-4871-9872-e323e3545d60_Enabled">
    <vt:lpwstr>true</vt:lpwstr>
  </property>
  <property fmtid="{D5CDD505-2E9C-101B-9397-08002B2CF9AE}" pid="7" name="MSIP_Label_8af657d4-2045-4871-9872-e323e3545d60_SetDate">
    <vt:lpwstr>2022-03-07T09:52:37Z</vt:lpwstr>
  </property>
  <property fmtid="{D5CDD505-2E9C-101B-9397-08002B2CF9AE}" pid="8" name="MSIP_Label_8af657d4-2045-4871-9872-e323e3545d60_Method">
    <vt:lpwstr>Privileged</vt:lpwstr>
  </property>
  <property fmtid="{D5CDD505-2E9C-101B-9397-08002B2CF9AE}" pid="9" name="MSIP_Label_8af657d4-2045-4871-9872-e323e3545d60_Name">
    <vt:lpwstr>Open sublabel</vt:lpwstr>
  </property>
  <property fmtid="{D5CDD505-2E9C-101B-9397-08002B2CF9AE}" pid="10" name="MSIP_Label_8af657d4-2045-4871-9872-e323e3545d60_SiteId">
    <vt:lpwstr>753c5d99-05be-4237-b4c5-fdb2e6b32ab2</vt:lpwstr>
  </property>
  <property fmtid="{D5CDD505-2E9C-101B-9397-08002B2CF9AE}" pid="11" name="MSIP_Label_8af657d4-2045-4871-9872-e323e3545d60_ActionId">
    <vt:lpwstr>dc55aacb-2282-478e-992e-416176343d0e</vt:lpwstr>
  </property>
  <property fmtid="{D5CDD505-2E9C-101B-9397-08002B2CF9AE}" pid="12" name="MSIP_Label_8af657d4-2045-4871-9872-e323e3545d60_ContentBits">
    <vt:lpwstr>0</vt:lpwstr>
  </property>
</Properties>
</file>